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7772400" cy="12801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186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4A430-7C48-4C22-BA88-2B072E4811B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92375" y="1143000"/>
            <a:ext cx="1873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CD27E-F6DC-4E5C-9987-52434BA27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095078"/>
            <a:ext cx="6606540" cy="445685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6723804"/>
            <a:ext cx="5829300" cy="3090756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F5AC-2422-44E8-90A5-7CC1161D1A9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3787-1376-43A5-BEC0-A9536CF3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7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F5AC-2422-44E8-90A5-7CC1161D1A9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3787-1376-43A5-BEC0-A9536CF3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8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681567"/>
            <a:ext cx="1675924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681567"/>
            <a:ext cx="4930616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F5AC-2422-44E8-90A5-7CC1161D1A9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3787-1376-43A5-BEC0-A9536CF3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2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F5AC-2422-44E8-90A5-7CC1161D1A9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3787-1376-43A5-BEC0-A9536CF3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7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3191514"/>
            <a:ext cx="6703695" cy="5325109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8567000"/>
            <a:ext cx="6703695" cy="2800349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F5AC-2422-44E8-90A5-7CC1161D1A9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3787-1376-43A5-BEC0-A9536CF3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3407833"/>
            <a:ext cx="330327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3407833"/>
            <a:ext cx="330327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F5AC-2422-44E8-90A5-7CC1161D1A9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3787-1376-43A5-BEC0-A9536CF3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1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81570"/>
            <a:ext cx="670369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3138171"/>
            <a:ext cx="3288089" cy="1537969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4676140"/>
            <a:ext cx="3288089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3138171"/>
            <a:ext cx="3304282" cy="1537969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4676140"/>
            <a:ext cx="3304282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F5AC-2422-44E8-90A5-7CC1161D1A9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3787-1376-43A5-BEC0-A9536CF3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7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F5AC-2422-44E8-90A5-7CC1161D1A9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3787-1376-43A5-BEC0-A9536CF3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1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F5AC-2422-44E8-90A5-7CC1161D1A9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3787-1376-43A5-BEC0-A9536CF3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8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853440"/>
            <a:ext cx="2506801" cy="298704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843196"/>
            <a:ext cx="3934778" cy="909743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840480"/>
            <a:ext cx="2506801" cy="7114964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F5AC-2422-44E8-90A5-7CC1161D1A9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3787-1376-43A5-BEC0-A9536CF3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0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853440"/>
            <a:ext cx="2506801" cy="298704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843196"/>
            <a:ext cx="3934778" cy="909743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840480"/>
            <a:ext cx="2506801" cy="7114964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F5AC-2422-44E8-90A5-7CC1161D1A9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3787-1376-43A5-BEC0-A9536CF3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4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681570"/>
            <a:ext cx="67036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3407833"/>
            <a:ext cx="670369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11865189"/>
            <a:ext cx="174879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BF5AC-2422-44E8-90A5-7CC1161D1A9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11865189"/>
            <a:ext cx="262318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11865189"/>
            <a:ext cx="174879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43787-1376-43A5-BEC0-A9536CF3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483D1-22D5-4382-A15F-BC2A30B405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23EE2-38B6-4C43-93F0-EE062ED4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648200" y="6903381"/>
            <a:ext cx="17068800" cy="2911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124EF0-C909-4393-9633-8E15536D4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5859" y1="25648" x2="57917" y2="26296"/>
                        <a14:foregroundMark x1="56711" y1="27685" x2="56389" y2="28056"/>
                        <a14:foregroundMark x1="57917" y1="26296" x2="56711" y2="27685"/>
                        <a14:foregroundMark x1="57272" y1="30648" x2="57292" y2="31481"/>
                        <a14:foregroundMark x1="57263" y1="30278" x2="57272" y2="30648"/>
                        <a14:foregroundMark x1="57222" y1="28611" x2="57249" y2="29722"/>
                        <a14:foregroundMark x1="53249" y1="35556" x2="53403" y2="36296"/>
                        <a14:foregroundMark x1="53153" y1="35093" x2="53249" y2="35556"/>
                        <a14:foregroundMark x1="52153" y1="30278" x2="53153" y2="35093"/>
                        <a14:foregroundMark x1="50584" y1="35833" x2="50694" y2="36667"/>
                        <a14:foregroundMark x1="50511" y1="35278" x2="50584" y2="35833"/>
                        <a14:foregroundMark x1="50426" y1="34630" x2="50511" y2="35278"/>
                        <a14:foregroundMark x1="50377" y1="34259" x2="50426" y2="34630"/>
                        <a14:foregroundMark x1="50000" y1="31389" x2="50377" y2="34259"/>
                        <a14:foregroundMark x1="50486" y1="37037" x2="50798" y2="38333"/>
                        <a14:foregroundMark x1="56853" y1="37685" x2="56806" y2="38241"/>
                        <a14:foregroundMark x1="57064" y1="35185" x2="56853" y2="37685"/>
                        <a14:foregroundMark x1="57095" y1="34815" x2="57064" y2="35185"/>
                        <a14:foregroundMark x1="57134" y1="34352" x2="57095" y2="34815"/>
                        <a14:foregroundMark x1="57189" y1="33704" x2="57134" y2="34352"/>
                        <a14:foregroundMark x1="57361" y1="31667" x2="57189" y2="33704"/>
                        <a14:foregroundMark x1="56806" y1="38241" x2="55903" y2="40000"/>
                        <a14:foregroundMark x1="52872" y1="40763" x2="56111" y2="40093"/>
                        <a14:foregroundMark x1="50556" y1="37593" x2="50873" y2="38438"/>
                        <a14:foregroundMark x1="52569" y1="36481" x2="52569" y2="36481"/>
                        <a14:foregroundMark x1="58264" y1="29074" x2="58264" y2="29074"/>
                        <a14:foregroundMark x1="58472" y1="28056" x2="58472" y2="28056"/>
                        <a14:foregroundMark x1="58194" y1="26667" x2="58194" y2="26667"/>
                        <a14:foregroundMark x1="58056" y1="26574" x2="58056" y2="26574"/>
                        <a14:foregroundMark x1="58125" y1="26574" x2="58125" y2="26574"/>
                        <a14:foregroundMark x1="58194" y1="26389" x2="58194" y2="26389"/>
                        <a14:foregroundMark x1="58056" y1="26574" x2="58056" y2="26574"/>
                        <a14:foregroundMark x1="58056" y1="26574" x2="58056" y2="26574"/>
                        <a14:foregroundMark x1="58056" y1="26574" x2="58056" y2="26574"/>
                        <a14:foregroundMark x1="58056" y1="26574" x2="58056" y2="26574"/>
                        <a14:foregroundMark x1="58056" y1="26574" x2="58056" y2="26574"/>
                        <a14:foregroundMark x1="58194" y1="26574" x2="58056" y2="26574"/>
                        <a14:foregroundMark x1="57569" y1="29815" x2="57569" y2="29815"/>
                        <a14:foregroundMark x1="50717" y1="52963" x2="50417" y2="56019"/>
                        <a14:foregroundMark x1="50785" y1="52272" x2="50717" y2="52963"/>
                        <a14:foregroundMark x1="47214" y1="60648" x2="46702" y2="61388"/>
                        <a14:foregroundMark x1="50417" y1="56019" x2="47214" y2="60648"/>
                        <a14:foregroundMark x1="46877" y1="62368" x2="47311" y2="61915"/>
                        <a14:foregroundMark x1="52358" y1="68038" x2="52510" y2="69797"/>
                        <a14:foregroundMark x1="55081" y1="69929" x2="54883" y2="68861"/>
                        <a14:foregroundMark x1="54393" y1="65040" x2="55972" y2="52315"/>
                        <a14:foregroundMark x1="54306" y1="65741" x2="54361" y2="65299"/>
                        <a14:foregroundMark x1="55972" y1="52315" x2="56042" y2="39722"/>
                        <a14:foregroundMark x1="55417" y1="41852" x2="53333" y2="47130"/>
                        <a14:foregroundMark x1="53333" y1="53796" x2="53333" y2="53796"/>
                        <a14:foregroundMark x1="54167" y1="52685" x2="54167" y2="52685"/>
                        <a14:foregroundMark x1="54028" y1="52778" x2="55764" y2="50556"/>
                        <a14:foregroundMark x1="53056" y1="53704" x2="53056" y2="53704"/>
                        <a14:foregroundMark x1="53056" y1="53333" x2="53056" y2="53333"/>
                        <a14:foregroundMark x1="52778" y1="52778" x2="52778" y2="52778"/>
                        <a14:foregroundMark x1="53333" y1="53519" x2="53333" y2="53519"/>
                        <a14:foregroundMark x1="53681" y1="52778" x2="53681" y2="52778"/>
                        <a14:foregroundMark x1="53611" y1="52778" x2="53611" y2="52778"/>
                        <a14:foregroundMark x1="52431" y1="53796" x2="52431" y2="53796"/>
                        <a14:foregroundMark x1="53333" y1="52407" x2="53333" y2="52407"/>
                        <a14:foregroundMark x1="53681" y1="52685" x2="53681" y2="52685"/>
                        <a14:foregroundMark x1="53681" y1="52685" x2="53681" y2="52685"/>
                        <a14:foregroundMark x1="55486" y1="41111" x2="55486" y2="41111"/>
                        <a14:foregroundMark x1="55486" y1="41111" x2="55486" y2="41111"/>
                        <a14:foregroundMark x1="52361" y1="54074" x2="53194" y2="52870"/>
                        <a14:foregroundMark x1="53611" y1="53056" x2="53958" y2="52407"/>
                        <a14:foregroundMark x1="52917" y1="47778" x2="52917" y2="47778"/>
                        <a14:foregroundMark x1="53194" y1="47500" x2="53194" y2="47500"/>
                        <a14:foregroundMark x1="53194" y1="47500" x2="53194" y2="47500"/>
                        <a14:foregroundMark x1="52917" y1="46759" x2="55069" y2="41019"/>
                        <a14:foregroundMark x1="55069" y1="41019" x2="54861" y2="47593"/>
                        <a14:foregroundMark x1="54861" y1="47593" x2="53056" y2="54907"/>
                        <a14:foregroundMark x1="55625" y1="40463" x2="55625" y2="40463"/>
                        <a14:foregroundMark x1="55625" y1="40093" x2="55625" y2="40093"/>
                        <a14:foregroundMark x1="55833" y1="39907" x2="55833" y2="39907"/>
                        <a14:foregroundMark x1="55625" y1="40463" x2="55625" y2="40463"/>
                        <a14:foregroundMark x1="55625" y1="40463" x2="55625" y2="40463"/>
                        <a14:foregroundMark x1="55625" y1="40463" x2="55625" y2="40463"/>
                        <a14:foregroundMark x1="55625" y1="40463" x2="55625" y2="40463"/>
                        <a14:foregroundMark x1="55625" y1="40463" x2="55625" y2="40463"/>
                        <a14:foregroundMark x1="55625" y1="40463" x2="55625" y2="40463"/>
                        <a14:foregroundMark x1="55625" y1="40463" x2="55625" y2="40463"/>
                        <a14:foregroundMark x1="55625" y1="40463" x2="55833" y2="39444"/>
                        <a14:foregroundMark x1="52778" y1="65741" x2="52917" y2="66019"/>
                        <a14:foregroundMark x1="53056" y1="66759" x2="53264" y2="68148"/>
                        <a14:foregroundMark x1="44722" y1="64815" x2="43889" y2="71204"/>
                        <a14:foregroundMark x1="43889" y1="71204" x2="44653" y2="65370"/>
                        <a14:foregroundMark x1="43403" y1="65463" x2="43611" y2="66667"/>
                        <a14:foregroundMark x1="43611" y1="66667" x2="43958" y2="71204"/>
                        <a14:foregroundMark x1="43194" y1="68519" x2="43958" y2="71574"/>
                        <a14:foregroundMark x1="43056" y1="69907" x2="43750" y2="71389"/>
                        <a14:foregroundMark x1="52109" y1="70721" x2="52487" y2="70863"/>
                        <a14:foregroundMark x1="51667" y1="70556" x2="52018" y2="70687"/>
                        <a14:foregroundMark x1="52778" y1="71019" x2="52778" y2="71019"/>
                        <a14:foregroundMark x1="53472" y1="71296" x2="53472" y2="71296"/>
                        <a14:foregroundMark x1="54028" y1="71759" x2="54028" y2="71759"/>
                        <a14:foregroundMark x1="54583" y1="72037" x2="54583" y2="72037"/>
                        <a14:foregroundMark x1="54514" y1="72037" x2="54514" y2="72037"/>
                        <a14:foregroundMark x1="54792" y1="72037" x2="54792" y2="72037"/>
                        <a14:foregroundMark x1="54514" y1="71759" x2="54514" y2="71759"/>
                        <a14:foregroundMark x1="54514" y1="71759" x2="54514" y2="71759"/>
                        <a14:foregroundMark x1="55417" y1="71944" x2="55417" y2="71944"/>
                        <a14:foregroundMark x1="55903" y1="71667" x2="55903" y2="71667"/>
                        <a14:foregroundMark x1="56042" y1="71204" x2="56042" y2="71204"/>
                        <a14:foregroundMark x1="37222" y1="20000" x2="37222" y2="20000"/>
                        <a14:foregroundMark x1="37431" y1="20000" x2="37431" y2="20000"/>
                        <a14:foregroundMark x1="37014" y1="19907" x2="37014" y2="19907"/>
                        <a14:foregroundMark x1="37083" y1="20463" x2="37083" y2="20463"/>
                        <a14:foregroundMark x1="36944" y1="20370" x2="36944" y2="20370"/>
                        <a14:foregroundMark x1="36806" y1="20741" x2="36806" y2="20741"/>
                        <a14:foregroundMark x1="37222" y1="20741" x2="37222" y2="20741"/>
                        <a14:foregroundMark x1="37153" y1="19630" x2="37153" y2="19630"/>
                        <a14:foregroundMark x1="37083" y1="19537" x2="37083" y2="19537"/>
                        <a14:foregroundMark x1="37083" y1="19537" x2="37083" y2="19537"/>
                        <a14:foregroundMark x1="37083" y1="19537" x2="37083" y2="19537"/>
                        <a14:foregroundMark x1="39236" y1="18611" x2="39236" y2="18611"/>
                        <a14:foregroundMark x1="39722" y1="18796" x2="39722" y2="18796"/>
                        <a14:foregroundMark x1="40000" y1="18889" x2="40000" y2="18889"/>
                        <a14:foregroundMark x1="40417" y1="19167" x2="40417" y2="19167"/>
                        <a14:foregroundMark x1="40972" y1="19537" x2="40972" y2="19537"/>
                        <a14:foregroundMark x1="40764" y1="19352" x2="40764" y2="19352"/>
                        <a14:foregroundMark x1="41181" y1="19537" x2="41181" y2="19537"/>
                        <a14:foregroundMark x1="41736" y1="19630" x2="41736" y2="19630"/>
                        <a14:foregroundMark x1="40833" y1="19259" x2="40833" y2="19259"/>
                        <a14:foregroundMark x1="41042" y1="19167" x2="41042" y2="19167"/>
                        <a14:foregroundMark x1="40972" y1="19167" x2="40972" y2="19167"/>
                        <a14:foregroundMark x1="41042" y1="19167" x2="41042" y2="19167"/>
                        <a14:foregroundMark x1="41042" y1="18981" x2="41042" y2="18981"/>
                        <a14:foregroundMark x1="41042" y1="18981" x2="41042" y2="18981"/>
                        <a14:foregroundMark x1="52050" y1="24167" x2="53125" y2="24630"/>
                        <a14:foregroundMark x1="50760" y1="23611" x2="52050" y2="24167"/>
                        <a14:foregroundMark x1="48827" y1="22778" x2="50760" y2="23611"/>
                        <a14:foregroundMark x1="41736" y1="19722" x2="48827" y2="22778"/>
                        <a14:foregroundMark x1="52569" y1="24630" x2="54604" y2="25556"/>
                        <a14:foregroundMark x1="54792" y1="25648" x2="55417" y2="25926"/>
                        <a14:foregroundMark x1="38264" y1="20556" x2="38264" y2="20556"/>
                        <a14:foregroundMark x1="38264" y1="20556" x2="38264" y2="20556"/>
                        <a14:foregroundMark x1="38264" y1="20556" x2="38264" y2="20556"/>
                        <a14:foregroundMark x1="38264" y1="20556" x2="38264" y2="20556"/>
                        <a14:foregroundMark x1="38542" y1="20741" x2="38542" y2="20741"/>
                        <a14:foregroundMark x1="38125" y1="19074" x2="38125" y2="19074"/>
                        <a14:backgroundMark x1="49625" y1="37395" x2="49636" y2="36912"/>
                        <a14:backgroundMark x1="49359" y1="48601" x2="49543" y2="40844"/>
                        <a14:backgroundMark x1="52125" y1="30288" x2="52361" y2="29722"/>
                        <a14:backgroundMark x1="52361" y1="29722" x2="48822" y2="25776"/>
                        <a14:backgroundMark x1="35947" y1="20872" x2="34931" y2="20833"/>
                        <a14:backgroundMark x1="34931" y1="20833" x2="31944" y2="18333"/>
                        <a14:backgroundMark x1="58318" y1="25581" x2="58134" y2="26545"/>
                        <a14:backgroundMark x1="58889" y1="22593" x2="58567" y2="24275"/>
                        <a14:backgroundMark x1="49126" y1="50966" x2="47639" y2="52315"/>
                        <a14:backgroundMark x1="47639" y1="52315" x2="45208" y2="50833"/>
                        <a14:backgroundMark x1="90139" y1="14167" x2="63403" y2="15185"/>
                        <a14:backgroundMark x1="63403" y1="15185" x2="64375" y2="29722"/>
                        <a14:backgroundMark x1="64375" y1="29722" x2="61458" y2="46481"/>
                        <a14:backgroundMark x1="61458" y1="46481" x2="65833" y2="52685"/>
                        <a14:backgroundMark x1="65833" y1="52685" x2="73056" y2="53056"/>
                        <a14:backgroundMark x1="73056" y1="53056" x2="88750" y2="49907"/>
                        <a14:backgroundMark x1="88750" y1="49907" x2="90764" y2="42593"/>
                        <a14:backgroundMark x1="90764" y1="42593" x2="80556" y2="23241"/>
                        <a14:backgroundMark x1="80556" y1="23241" x2="76458" y2="17963"/>
                        <a14:backgroundMark x1="76458" y1="17963" x2="75208" y2="17130"/>
                        <a14:backgroundMark x1="29653" y1="23981" x2="33472" y2="18148"/>
                        <a14:backgroundMark x1="37660" y1="17016" x2="38611" y2="16759"/>
                        <a14:backgroundMark x1="33472" y1="18148" x2="35531" y2="17591"/>
                        <a14:backgroundMark x1="38611" y1="16759" x2="42156" y2="17581"/>
                        <a14:backgroundMark x1="51618" y1="26859" x2="52436" y2="30176"/>
                        <a14:backgroundMark x1="41319" y1="66574" x2="12639" y2="58333"/>
                        <a14:backgroundMark x1="12639" y1="58333" x2="9444" y2="52685"/>
                        <a14:backgroundMark x1="9444" y1="52685" x2="27500" y2="24259"/>
                        <a14:backgroundMark x1="27500" y1="24259" x2="32847" y2="21019"/>
                        <a14:backgroundMark x1="32847" y1="21019" x2="33333" y2="21019"/>
                        <a14:backgroundMark x1="25903" y1="32130" x2="17639" y2="40370"/>
                        <a14:backgroundMark x1="17639" y1="40370" x2="16528" y2="56667"/>
                        <a14:backgroundMark x1="16528" y1="56667" x2="19028" y2="62315"/>
                        <a14:backgroundMark x1="19028" y1="62315" x2="23611" y2="65463"/>
                        <a14:backgroundMark x1="23611" y1="65463" x2="28472" y2="65463"/>
                        <a14:backgroundMark x1="28472" y1="65463" x2="44402" y2="61248"/>
                        <a14:backgroundMark x1="57638" y1="38907" x2="57708" y2="38426"/>
                        <a14:backgroundMark x1="57089" y1="42685" x2="57315" y2="41129"/>
                        <a14:backgroundMark x1="56707" y1="45316" x2="57056" y2="42911"/>
                        <a14:backgroundMark x1="56288" y1="48197" x2="56364" y2="47677"/>
                        <a14:backgroundMark x1="55475" y1="29675" x2="54146" y2="28029"/>
                        <a14:backgroundMark x1="36779" y1="22232" x2="26389" y2="28796"/>
                        <a14:backgroundMark x1="26389" y1="28796" x2="24722" y2="35000"/>
                        <a14:backgroundMark x1="24722" y1="35000" x2="24722" y2="35648"/>
                        <a14:backgroundMark x1="32431" y1="35833" x2="27708" y2="34815"/>
                        <a14:backgroundMark x1="27708" y1="34815" x2="19722" y2="43148"/>
                        <a14:backgroundMark x1="19722" y1="43148" x2="17778" y2="49259"/>
                        <a14:backgroundMark x1="17778" y1="49259" x2="19792" y2="55278"/>
                        <a14:backgroundMark x1="19792" y1="55278" x2="34653" y2="53333"/>
                        <a14:backgroundMark x1="34653" y1="53333" x2="43889" y2="55926"/>
                        <a14:backgroundMark x1="43889" y1="55926" x2="44583" y2="48611"/>
                        <a14:backgroundMark x1="49329" y1="37517" x2="49653" y2="36759"/>
                        <a14:backgroundMark x1="44583" y1="48611" x2="48913" y2="38492"/>
                        <a14:backgroundMark x1="49861" y1="31421" x2="49931" y2="29630"/>
                        <a14:backgroundMark x1="49931" y1="29630" x2="43535" y2="23726"/>
                        <a14:backgroundMark x1="40228" y1="22444" x2="39272" y2="22634"/>
                        <a14:backgroundMark x1="37153" y1="23056" x2="28681" y2="28981"/>
                        <a14:backgroundMark x1="28681" y1="28981" x2="27500" y2="37222"/>
                        <a14:backgroundMark x1="40473" y1="21841" x2="41736" y2="24259"/>
                        <a14:backgroundMark x1="40259" y1="21432" x2="40244" y2="21403"/>
                        <a14:backgroundMark x1="41736" y1="24259" x2="49013" y2="25316"/>
                        <a14:backgroundMark x1="55821" y1="27863" x2="55903" y2="28333"/>
                        <a14:backgroundMark x1="56458" y1="51481" x2="56736" y2="52778"/>
                        <a14:backgroundMark x1="58611" y1="29722" x2="58611" y2="29722"/>
                        <a14:backgroundMark x1="57708" y1="31852" x2="57708" y2="31852"/>
                        <a14:backgroundMark x1="57778" y1="33704" x2="57778" y2="33704"/>
                        <a14:backgroundMark x1="57500" y1="35185" x2="57500" y2="35185"/>
                        <a14:backgroundMark x1="57153" y1="35278" x2="57153" y2="35278"/>
                        <a14:backgroundMark x1="57083" y1="34815" x2="57083" y2="34815"/>
                        <a14:backgroundMark x1="57014" y1="35185" x2="57014" y2="35185"/>
                        <a14:backgroundMark x1="49861" y1="35833" x2="49861" y2="35833"/>
                        <a14:backgroundMark x1="50139" y1="35278" x2="50139" y2="35278"/>
                        <a14:backgroundMark x1="50069" y1="34630" x2="50069" y2="34630"/>
                        <a14:backgroundMark x1="49861" y1="34259" x2="49861" y2="34259"/>
                        <a14:backgroundMark x1="50625" y1="38519" x2="51319" y2="42222"/>
                        <a14:backgroundMark x1="55764" y1="30648" x2="55764" y2="30648"/>
                        <a14:backgroundMark x1="55556" y1="31296" x2="55556" y2="31296"/>
                        <a14:backgroundMark x1="56181" y1="30278" x2="56181" y2="30278"/>
                        <a14:backgroundMark x1="54722" y1="35093" x2="54722" y2="35093"/>
                        <a14:backgroundMark x1="54444" y1="35556" x2="54444" y2="35556"/>
                        <a14:backgroundMark x1="57222" y1="34352" x2="57222" y2="34352"/>
                        <a14:backgroundMark x1="57014" y1="37685" x2="57014" y2="37685"/>
                        <a14:backgroundMark x1="56042" y1="40000" x2="56042" y2="40000"/>
                        <a14:backgroundMark x1="56042" y1="40370" x2="56042" y2="40370"/>
                        <a14:backgroundMark x1="57153" y1="34722" x2="57153" y2="34722"/>
                        <a14:backgroundMark x1="56111" y1="28796" x2="56111" y2="28796"/>
                        <a14:backgroundMark x1="58681" y1="28611" x2="58681" y2="28611"/>
                        <a14:backgroundMark x1="59028" y1="28333" x2="59028" y2="28333"/>
                        <a14:backgroundMark x1="59028" y1="27685" x2="59028" y2="27685"/>
                        <a14:backgroundMark x1="57778" y1="30926" x2="57778" y2="30926"/>
                        <a14:backgroundMark x1="58264" y1="30000" x2="58264" y2="30000"/>
                        <a14:backgroundMark x1="51389" y1="42593" x2="50486" y2="52222"/>
                        <a14:backgroundMark x1="50556" y1="52963" x2="50556" y2="52963"/>
                        <a14:backgroundMark x1="50556" y1="52778" x2="50556" y2="52778"/>
                        <a14:backgroundMark x1="50556" y1="52778" x2="50556" y2="52778"/>
                        <a14:backgroundMark x1="45278" y1="63519" x2="45278" y2="63519"/>
                        <a14:backgroundMark x1="45078" y1="63688" x2="44722" y2="64074"/>
                        <a14:backgroundMark x1="46597" y1="62037" x2="45156" y2="63602"/>
                        <a14:backgroundMark x1="46597" y1="61759" x2="46458" y2="61574"/>
                        <a14:backgroundMark x1="46736" y1="61481" x2="46458" y2="61296"/>
                        <a14:backgroundMark x1="45090" y1="64106" x2="45278" y2="63981"/>
                        <a14:backgroundMark x1="44205" y1="64696" x2="44948" y2="64201"/>
                        <a14:backgroundMark x1="52222" y1="57130" x2="46111" y2="67963"/>
                        <a14:backgroundMark x1="46111" y1="67963" x2="48611" y2="73796"/>
                        <a14:backgroundMark x1="48611" y1="73796" x2="52222" y2="78056"/>
                        <a14:backgroundMark x1="52222" y1="78056" x2="55278" y2="73241"/>
                        <a14:backgroundMark x1="51551" y1="70756" x2="51111" y2="70463"/>
                        <a14:backgroundMark x1="55278" y1="73241" x2="55026" y2="73073"/>
                        <a14:backgroundMark x1="51920" y1="66414" x2="53681" y2="57593"/>
                        <a14:backgroundMark x1="51111" y1="70463" x2="51479" y2="68618"/>
                        <a14:backgroundMark x1="53681" y1="57593" x2="52292" y2="57130"/>
                        <a14:backgroundMark x1="51597" y1="62593" x2="52153" y2="63981"/>
                        <a14:backgroundMark x1="51806" y1="62315" x2="51736" y2="65370"/>
                        <a14:backgroundMark x1="51597" y1="62130" x2="51597" y2="62130"/>
                        <a14:backgroundMark x1="51944" y1="61852" x2="51944" y2="61852"/>
                        <a14:backgroundMark x1="51944" y1="61852" x2="51944" y2="61852"/>
                        <a14:backgroundMark x1="51944" y1="61852" x2="51944" y2="61852"/>
                        <a14:backgroundMark x1="51875" y1="61852" x2="51389" y2="62130"/>
                        <a14:backgroundMark x1="52708" y1="66182" x2="52683" y2="66857"/>
                        <a14:backgroundMark x1="52778" y1="64259" x2="52722" y2="65784"/>
                        <a14:backgroundMark x1="54925" y1="67711" x2="55208" y2="68704"/>
                        <a14:backgroundMark x1="54444" y1="66019" x2="54543" y2="66368"/>
                        <a14:backgroundMark x1="55038" y1="73053" x2="54792" y2="79537"/>
                        <a14:backgroundMark x1="54792" y1="79537" x2="52847" y2="73426"/>
                        <a14:backgroundMark x1="52847" y1="73426" x2="56319" y2="77685"/>
                        <a14:backgroundMark x1="56319" y1="77685" x2="55396" y2="72432"/>
                        <a14:backgroundMark x1="54931" y1="69444" x2="54931" y2="67710"/>
                        <a14:backgroundMark x1="46944" y1="60648" x2="46944" y2="60648"/>
                        <a14:backgroundMark x1="46806" y1="61111" x2="46806" y2="61111"/>
                        <a14:backgroundMark x1="46319" y1="61852" x2="46319" y2="61852"/>
                        <a14:backgroundMark x1="46389" y1="61667" x2="46389" y2="61667"/>
                        <a14:backgroundMark x1="46389" y1="61667" x2="46389" y2="61667"/>
                        <a14:backgroundMark x1="46806" y1="60833" x2="46806" y2="60833"/>
                        <a14:backgroundMark x1="46806" y1="60833" x2="46806" y2="60833"/>
                        <a14:backgroundMark x1="46806" y1="61111" x2="46806" y2="61111"/>
                        <a14:backgroundMark x1="46736" y1="61296" x2="46736" y2="61296"/>
                        <a14:backgroundMark x1="53868" y1="71759" x2="55972" y2="72500"/>
                        <a14:backgroundMark x1="52292" y1="71204" x2="53868" y2="71759"/>
                        <a14:backgroundMark x1="52292" y1="71296" x2="52153" y2="71111"/>
                        <a14:backgroundMark x1="55903" y1="71759" x2="55903" y2="71759"/>
                        <a14:backgroundMark x1="34845" y1="20463" x2="35550" y2="20225"/>
                        <a14:backgroundMark x1="33750" y1="20833" x2="34845" y2="20463"/>
                        <a14:backgroundMark x1="39478" y1="22136" x2="39118" y2="22383"/>
                        <a14:backgroundMark x1="40864" y1="21186" x2="39990" y2="21785"/>
                        <a14:backgroundMark x1="41266" y1="18796" x2="42153" y2="17500"/>
                        <a14:backgroundMark x1="40053" y1="20569" x2="40759" y2="19537"/>
                        <a14:backgroundMark x1="39563" y1="21285" x2="39772" y2="20980"/>
                        <a14:backgroundMark x1="38973" y1="22147" x2="39282" y2="21695"/>
                        <a14:backgroundMark x1="42153" y1="17500" x2="50764" y2="22963"/>
                        <a14:backgroundMark x1="41215" y1="20596" x2="39502" y2="20172"/>
                        <a14:backgroundMark x1="55119" y1="26418" x2="55417" y2="26574"/>
                        <a14:backgroundMark x1="55417" y1="26574" x2="55126" y2="26407"/>
                        <a14:backgroundMark x1="40278" y1="18333" x2="40278" y2="18333"/>
                        <a14:backgroundMark x1="41111" y1="18889" x2="41111" y2="18889"/>
                        <a14:backgroundMark x1="53125" y1="25556" x2="53125" y2="25556"/>
                        <a14:backgroundMark x1="53889" y1="25648" x2="53889" y2="25648"/>
                        <a14:backgroundMark x1="49375" y1="22778" x2="49375" y2="22778"/>
                        <a14:backgroundMark x1="50139" y1="23611" x2="50139" y2="23611"/>
                        <a14:backgroundMark x1="52431" y1="23704" x2="52431" y2="23704"/>
                        <a14:backgroundMark x1="52847" y1="24167" x2="52847" y2="24167"/>
                        <a14:backgroundMark x1="38819" y1="20370" x2="38819" y2="20370"/>
                        <a14:backgroundMark x1="38889" y1="19722" x2="38889" y2="19722"/>
                        <a14:backgroundMark x1="38819" y1="19907" x2="38819" y2="19907"/>
                        <a14:backgroundMark x1="38333" y1="20278" x2="38333" y2="20278"/>
                        <a14:backgroundMark x1="38681" y1="20185" x2="38681" y2="20185"/>
                        <a14:backgroundMark x1="38264" y1="21204" x2="38264" y2="21204"/>
                        <a14:backgroundMark x1="37917" y1="21019" x2="37917" y2="21019"/>
                        <a14:backgroundMark x1="38472" y1="20648" x2="38472" y2="20648"/>
                        <a14:backgroundMark x1="38611" y1="20741" x2="38611" y2="20741"/>
                        <a14:backgroundMark x1="37222" y1="21204" x2="37222" y2="21204"/>
                        <a14:backgroundMark x1="37639" y1="20648" x2="37639" y2="20648"/>
                        <a14:backgroundMark x1="38056" y1="20556" x2="38056" y2="20556"/>
                        <a14:backgroundMark x1="38264" y1="20648" x2="38264" y2="20648"/>
                        <a14:backgroundMark x1="36667" y1="20741" x2="36667" y2="20741"/>
                        <a14:backgroundMark x1="37222" y1="20926" x2="37222" y2="20926"/>
                        <a14:backgroundMark x1="36875" y1="20741" x2="36875" y2="20741"/>
                        <a14:backgroundMark x1="36528" y1="19074" x2="36528" y2="19074"/>
                        <a14:backgroundMark x1="36875" y1="19074" x2="36875" y2="19074"/>
                        <a14:backgroundMark x1="36597" y1="20093" x2="36597" y2="20093"/>
                        <a14:backgroundMark x1="36667" y1="19444" x2="36667" y2="19444"/>
                        <a14:backgroundMark x1="36875" y1="19444" x2="36875" y2="19444"/>
                        <a14:backgroundMark x1="36528" y1="19907" x2="36528" y2="19907"/>
                        <a14:backgroundMark x1="36458" y1="19630" x2="36458" y2="19630"/>
                        <a14:backgroundMark x1="37222" y1="18519" x2="37222" y2="18519"/>
                        <a14:backgroundMark x1="37153" y1="18981" x2="37153" y2="18981"/>
                        <a14:backgroundMark x1="37639" y1="17778" x2="37639" y2="17778"/>
                        <a14:backgroundMark x1="38125" y1="17778" x2="38125" y2="17778"/>
                        <a14:backgroundMark x1="37917" y1="17778" x2="37917" y2="17778"/>
                        <a14:backgroundMark x1="37014" y1="19259" x2="37014" y2="19259"/>
                        <a14:backgroundMark x1="37500" y1="18333" x2="37500" y2="18333"/>
                        <a14:backgroundMark x1="37014" y1="18796" x2="37014" y2="18796"/>
                        <a14:backgroundMark x1="37361" y1="18426" x2="37361" y2="18426"/>
                        <a14:backgroundMark x1="39167" y1="18241" x2="39167" y2="18241"/>
                        <a14:backgroundMark x1="39931" y1="18519" x2="39931" y2="18519"/>
                        <a14:backgroundMark x1="38750" y1="18056" x2="38750" y2="18056"/>
                        <a14:backgroundMark x1="39028" y1="18148" x2="39028" y2="18148"/>
                        <a14:backgroundMark x1="38819" y1="19074" x2="38819" y2="19074"/>
                        <a14:backgroundMark x1="37431" y1="18148" x2="37431" y2="18148"/>
                        <a14:backgroundMark x1="37917" y1="17407" x2="37917" y2="17407"/>
                        <a14:backgroundMark x1="37917" y1="17407" x2="37847" y2="17593"/>
                        <a14:backgroundMark x1="37639" y1="17870" x2="36806" y2="18796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937" y="-758613"/>
            <a:ext cx="19953556" cy="13560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938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60733-CC45-4FA6-B97F-C686C7E7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73212" y="5441866"/>
            <a:ext cx="12808374" cy="247438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14D02C-65F2-4D21-B8D1-D7B491674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000" y="227584"/>
            <a:ext cx="22758400" cy="1356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3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pressure="9"/>
                    </a14:imgEffect>
                  </a14:imgLayer>
                </a14:imgProps>
              </a:ext>
            </a:extLst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7625C-B538-4603-A852-D638DCFB1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2C339F-6BB0-4643-9816-3D52FA1A7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8091" y="-254000"/>
            <a:ext cx="22901876" cy="128016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25F423-39F4-4BEA-925F-22B523795B72}"/>
              </a:ext>
            </a:extLst>
          </p:cNvPr>
          <p:cNvSpPr txBox="1"/>
          <p:nvPr/>
        </p:nvSpPr>
        <p:spPr>
          <a:xfrm>
            <a:off x="1320287" y="6875344"/>
            <a:ext cx="4646140" cy="3631763"/>
          </a:xfrm>
          <a:prstGeom prst="rect">
            <a:avLst/>
          </a:prstGeom>
          <a:noFill/>
          <a:effectLst>
            <a:outerShdw dist="469900" dir="1080000" algn="ctr" rotWithShape="0">
              <a:srgbClr val="000000">
                <a:alpha val="64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Terry</a:t>
            </a:r>
          </a:p>
          <a:p>
            <a:r>
              <a:rPr lang="en-US" sz="1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				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291EC4-05F2-43C3-8242-B110317CECE6}"/>
              </a:ext>
            </a:extLst>
          </p:cNvPr>
          <p:cNvSpPr txBox="1"/>
          <p:nvPr/>
        </p:nvSpPr>
        <p:spPr>
          <a:xfrm rot="10800000" flipV="1">
            <a:off x="1865376" y="-381433"/>
            <a:ext cx="6894576" cy="4339650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13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The Master</a:t>
            </a:r>
            <a:endParaRPr lang="en-US" sz="96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87AE19-33B3-43D5-9D0E-6954EB0EDD52}"/>
              </a:ext>
            </a:extLst>
          </p:cNvPr>
          <p:cNvSpPr/>
          <p:nvPr/>
        </p:nvSpPr>
        <p:spPr>
          <a:xfrm>
            <a:off x="3793834" y="59391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2F371C-FEA4-4117-94FD-D1B4A1365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5859" y1="25648" x2="57917" y2="26296"/>
                        <a14:foregroundMark x1="56711" y1="27685" x2="56389" y2="28056"/>
                        <a14:foregroundMark x1="57917" y1="26296" x2="56711" y2="27685"/>
                        <a14:foregroundMark x1="57272" y1="30648" x2="57292" y2="31481"/>
                        <a14:foregroundMark x1="57263" y1="30278" x2="57272" y2="30648"/>
                        <a14:foregroundMark x1="57222" y1="28611" x2="57249" y2="29722"/>
                        <a14:foregroundMark x1="53249" y1="35556" x2="53403" y2="36296"/>
                        <a14:foregroundMark x1="53153" y1="35093" x2="53249" y2="35556"/>
                        <a14:foregroundMark x1="52153" y1="30278" x2="53153" y2="35093"/>
                        <a14:foregroundMark x1="50584" y1="35833" x2="50694" y2="36667"/>
                        <a14:foregroundMark x1="50511" y1="35278" x2="50584" y2="35833"/>
                        <a14:foregroundMark x1="50426" y1="34630" x2="50511" y2="35278"/>
                        <a14:foregroundMark x1="50377" y1="34259" x2="50426" y2="34630"/>
                        <a14:foregroundMark x1="50000" y1="31389" x2="50377" y2="34259"/>
                        <a14:foregroundMark x1="50486" y1="37037" x2="50798" y2="38333"/>
                        <a14:foregroundMark x1="56853" y1="37685" x2="56806" y2="38241"/>
                        <a14:foregroundMark x1="57064" y1="35185" x2="56853" y2="37685"/>
                        <a14:foregroundMark x1="57095" y1="34815" x2="57064" y2="35185"/>
                        <a14:foregroundMark x1="57134" y1="34352" x2="57095" y2="34815"/>
                        <a14:foregroundMark x1="57189" y1="33704" x2="57134" y2="34352"/>
                        <a14:foregroundMark x1="57361" y1="31667" x2="57189" y2="33704"/>
                        <a14:foregroundMark x1="56806" y1="38241" x2="55903" y2="40000"/>
                        <a14:foregroundMark x1="52872" y1="40763" x2="56111" y2="40093"/>
                        <a14:foregroundMark x1="50556" y1="37593" x2="50873" y2="38438"/>
                        <a14:foregroundMark x1="52569" y1="36481" x2="52569" y2="36481"/>
                        <a14:foregroundMark x1="58264" y1="29074" x2="58264" y2="29074"/>
                        <a14:foregroundMark x1="58472" y1="28056" x2="58472" y2="28056"/>
                        <a14:foregroundMark x1="58194" y1="26667" x2="58194" y2="26667"/>
                        <a14:foregroundMark x1="58056" y1="26574" x2="58056" y2="26574"/>
                        <a14:foregroundMark x1="58125" y1="26574" x2="58125" y2="26574"/>
                        <a14:foregroundMark x1="58194" y1="26389" x2="58194" y2="26389"/>
                        <a14:foregroundMark x1="58056" y1="26574" x2="58056" y2="26574"/>
                        <a14:foregroundMark x1="58056" y1="26574" x2="58056" y2="26574"/>
                        <a14:foregroundMark x1="58056" y1="26574" x2="58056" y2="26574"/>
                        <a14:foregroundMark x1="58056" y1="26574" x2="58056" y2="26574"/>
                        <a14:foregroundMark x1="58056" y1="26574" x2="58056" y2="26574"/>
                        <a14:foregroundMark x1="58194" y1="26574" x2="58056" y2="26574"/>
                        <a14:foregroundMark x1="57569" y1="29815" x2="57569" y2="29815"/>
                        <a14:foregroundMark x1="50717" y1="52963" x2="50417" y2="56019"/>
                        <a14:foregroundMark x1="50785" y1="52272" x2="50717" y2="52963"/>
                        <a14:foregroundMark x1="47214" y1="60648" x2="46702" y2="61388"/>
                        <a14:foregroundMark x1="50417" y1="56019" x2="47214" y2="60648"/>
                        <a14:foregroundMark x1="46877" y1="62368" x2="47311" y2="61915"/>
                        <a14:foregroundMark x1="52358" y1="68038" x2="52510" y2="69797"/>
                        <a14:foregroundMark x1="55081" y1="69929" x2="54883" y2="68861"/>
                        <a14:foregroundMark x1="54393" y1="65040" x2="55972" y2="52315"/>
                        <a14:foregroundMark x1="54306" y1="65741" x2="54361" y2="65299"/>
                        <a14:foregroundMark x1="55972" y1="52315" x2="56042" y2="39722"/>
                        <a14:foregroundMark x1="55417" y1="41852" x2="53333" y2="47130"/>
                        <a14:foregroundMark x1="53333" y1="53796" x2="53333" y2="53796"/>
                        <a14:foregroundMark x1="54167" y1="52685" x2="54167" y2="52685"/>
                        <a14:foregroundMark x1="54028" y1="52778" x2="55764" y2="50556"/>
                        <a14:foregroundMark x1="53056" y1="53704" x2="53056" y2="53704"/>
                        <a14:foregroundMark x1="53056" y1="53333" x2="53056" y2="53333"/>
                        <a14:foregroundMark x1="52778" y1="52778" x2="52778" y2="52778"/>
                        <a14:foregroundMark x1="53333" y1="53519" x2="53333" y2="53519"/>
                        <a14:foregroundMark x1="53681" y1="52778" x2="53681" y2="52778"/>
                        <a14:foregroundMark x1="53611" y1="52778" x2="53611" y2="52778"/>
                        <a14:foregroundMark x1="52431" y1="53796" x2="52431" y2="53796"/>
                        <a14:foregroundMark x1="53333" y1="52407" x2="53333" y2="52407"/>
                        <a14:foregroundMark x1="53681" y1="52685" x2="53681" y2="52685"/>
                        <a14:foregroundMark x1="53681" y1="52685" x2="53681" y2="52685"/>
                        <a14:foregroundMark x1="55486" y1="41111" x2="55486" y2="41111"/>
                        <a14:foregroundMark x1="55486" y1="41111" x2="55486" y2="41111"/>
                        <a14:foregroundMark x1="52361" y1="54074" x2="53194" y2="52870"/>
                        <a14:foregroundMark x1="53611" y1="53056" x2="53958" y2="52407"/>
                        <a14:foregroundMark x1="52917" y1="47778" x2="52917" y2="47778"/>
                        <a14:foregroundMark x1="53194" y1="47500" x2="53194" y2="47500"/>
                        <a14:foregroundMark x1="53194" y1="47500" x2="53194" y2="47500"/>
                        <a14:foregroundMark x1="52917" y1="46759" x2="55069" y2="41019"/>
                        <a14:foregroundMark x1="55069" y1="41019" x2="54861" y2="47593"/>
                        <a14:foregroundMark x1="54861" y1="47593" x2="53056" y2="54907"/>
                        <a14:foregroundMark x1="55625" y1="40463" x2="55625" y2="40463"/>
                        <a14:foregroundMark x1="55625" y1="40093" x2="55625" y2="40093"/>
                        <a14:foregroundMark x1="55833" y1="39907" x2="55833" y2="39907"/>
                        <a14:foregroundMark x1="55625" y1="40463" x2="55625" y2="40463"/>
                        <a14:foregroundMark x1="55625" y1="40463" x2="55625" y2="40463"/>
                        <a14:foregroundMark x1="55625" y1="40463" x2="55625" y2="40463"/>
                        <a14:foregroundMark x1="55625" y1="40463" x2="55625" y2="40463"/>
                        <a14:foregroundMark x1="55625" y1="40463" x2="55625" y2="40463"/>
                        <a14:foregroundMark x1="55625" y1="40463" x2="55625" y2="40463"/>
                        <a14:foregroundMark x1="55625" y1="40463" x2="55625" y2="40463"/>
                        <a14:foregroundMark x1="55625" y1="40463" x2="55833" y2="39444"/>
                        <a14:foregroundMark x1="52778" y1="65741" x2="52917" y2="66019"/>
                        <a14:foregroundMark x1="53056" y1="66759" x2="53264" y2="68148"/>
                        <a14:foregroundMark x1="44722" y1="64815" x2="43889" y2="71204"/>
                        <a14:foregroundMark x1="43889" y1="71204" x2="44653" y2="65370"/>
                        <a14:foregroundMark x1="43403" y1="65463" x2="43611" y2="66667"/>
                        <a14:foregroundMark x1="43611" y1="66667" x2="43958" y2="71204"/>
                        <a14:foregroundMark x1="43194" y1="68519" x2="43958" y2="71574"/>
                        <a14:foregroundMark x1="43056" y1="69907" x2="43750" y2="71389"/>
                        <a14:foregroundMark x1="52109" y1="70721" x2="52487" y2="70863"/>
                        <a14:foregroundMark x1="51667" y1="70556" x2="52018" y2="70687"/>
                        <a14:foregroundMark x1="52778" y1="71019" x2="52778" y2="71019"/>
                        <a14:foregroundMark x1="53472" y1="71296" x2="53472" y2="71296"/>
                        <a14:foregroundMark x1="54028" y1="71759" x2="54028" y2="71759"/>
                        <a14:foregroundMark x1="54583" y1="72037" x2="54583" y2="72037"/>
                        <a14:foregroundMark x1="54514" y1="72037" x2="54514" y2="72037"/>
                        <a14:foregroundMark x1="54792" y1="72037" x2="54792" y2="72037"/>
                        <a14:foregroundMark x1="54514" y1="71759" x2="54514" y2="71759"/>
                        <a14:foregroundMark x1="54514" y1="71759" x2="54514" y2="71759"/>
                        <a14:foregroundMark x1="55417" y1="71944" x2="55417" y2="71944"/>
                        <a14:foregroundMark x1="55903" y1="71667" x2="55903" y2="71667"/>
                        <a14:foregroundMark x1="56042" y1="71204" x2="56042" y2="71204"/>
                        <a14:foregroundMark x1="37222" y1="20000" x2="37222" y2="20000"/>
                        <a14:foregroundMark x1="37431" y1="20000" x2="37431" y2="20000"/>
                        <a14:foregroundMark x1="37014" y1="19907" x2="37014" y2="19907"/>
                        <a14:foregroundMark x1="37083" y1="20463" x2="37083" y2="20463"/>
                        <a14:foregroundMark x1="36944" y1="20370" x2="36944" y2="20370"/>
                        <a14:foregroundMark x1="36806" y1="20741" x2="36806" y2="20741"/>
                        <a14:foregroundMark x1="37222" y1="20741" x2="37222" y2="20741"/>
                        <a14:foregroundMark x1="37153" y1="19630" x2="37153" y2="19630"/>
                        <a14:foregroundMark x1="37083" y1="19537" x2="37083" y2="19537"/>
                        <a14:foregroundMark x1="37083" y1="19537" x2="37083" y2="19537"/>
                        <a14:foregroundMark x1="37083" y1="19537" x2="37083" y2="19537"/>
                        <a14:foregroundMark x1="39236" y1="18611" x2="39236" y2="18611"/>
                        <a14:foregroundMark x1="39722" y1="18796" x2="39722" y2="18796"/>
                        <a14:foregroundMark x1="40000" y1="18889" x2="40000" y2="18889"/>
                        <a14:foregroundMark x1="40417" y1="19167" x2="40417" y2="19167"/>
                        <a14:foregroundMark x1="40972" y1="19537" x2="40972" y2="19537"/>
                        <a14:foregroundMark x1="40764" y1="19352" x2="40764" y2="19352"/>
                        <a14:foregroundMark x1="41181" y1="19537" x2="41181" y2="19537"/>
                        <a14:foregroundMark x1="41736" y1="19630" x2="41736" y2="19630"/>
                        <a14:foregroundMark x1="40833" y1="19259" x2="40833" y2="19259"/>
                        <a14:foregroundMark x1="41042" y1="19167" x2="41042" y2="19167"/>
                        <a14:foregroundMark x1="40972" y1="19167" x2="40972" y2="19167"/>
                        <a14:foregroundMark x1="41042" y1="19167" x2="41042" y2="19167"/>
                        <a14:foregroundMark x1="41042" y1="18981" x2="41042" y2="18981"/>
                        <a14:foregroundMark x1="41042" y1="18981" x2="41042" y2="18981"/>
                        <a14:foregroundMark x1="52050" y1="24167" x2="53125" y2="24630"/>
                        <a14:foregroundMark x1="50760" y1="23611" x2="52050" y2="24167"/>
                        <a14:foregroundMark x1="48827" y1="22778" x2="50760" y2="23611"/>
                        <a14:foregroundMark x1="41736" y1="19722" x2="48827" y2="22778"/>
                        <a14:foregroundMark x1="52569" y1="24630" x2="54604" y2="25556"/>
                        <a14:foregroundMark x1="54792" y1="25648" x2="55417" y2="25926"/>
                        <a14:foregroundMark x1="38264" y1="20556" x2="38264" y2="20556"/>
                        <a14:foregroundMark x1="38264" y1="20556" x2="38264" y2="20556"/>
                        <a14:foregroundMark x1="38264" y1="20556" x2="38264" y2="20556"/>
                        <a14:foregroundMark x1="38264" y1="20556" x2="38264" y2="20556"/>
                        <a14:foregroundMark x1="38542" y1="20741" x2="38542" y2="20741"/>
                        <a14:foregroundMark x1="38125" y1="19074" x2="38125" y2="19074"/>
                        <a14:backgroundMark x1="49625" y1="37395" x2="49636" y2="36912"/>
                        <a14:backgroundMark x1="49359" y1="48601" x2="49543" y2="40844"/>
                        <a14:backgroundMark x1="52125" y1="30288" x2="52361" y2="29722"/>
                        <a14:backgroundMark x1="52361" y1="29722" x2="48822" y2="25776"/>
                        <a14:backgroundMark x1="35947" y1="20872" x2="34931" y2="20833"/>
                        <a14:backgroundMark x1="34931" y1="20833" x2="31944" y2="18333"/>
                        <a14:backgroundMark x1="58318" y1="25581" x2="58134" y2="26545"/>
                        <a14:backgroundMark x1="58889" y1="22593" x2="58567" y2="24275"/>
                        <a14:backgroundMark x1="49126" y1="50966" x2="47639" y2="52315"/>
                        <a14:backgroundMark x1="47639" y1="52315" x2="45208" y2="50833"/>
                        <a14:backgroundMark x1="90139" y1="14167" x2="63403" y2="15185"/>
                        <a14:backgroundMark x1="63403" y1="15185" x2="64375" y2="29722"/>
                        <a14:backgroundMark x1="64375" y1="29722" x2="61458" y2="46481"/>
                        <a14:backgroundMark x1="61458" y1="46481" x2="65833" y2="52685"/>
                        <a14:backgroundMark x1="65833" y1="52685" x2="73056" y2="53056"/>
                        <a14:backgroundMark x1="73056" y1="53056" x2="88750" y2="49907"/>
                        <a14:backgroundMark x1="88750" y1="49907" x2="90764" y2="42593"/>
                        <a14:backgroundMark x1="90764" y1="42593" x2="80556" y2="23241"/>
                        <a14:backgroundMark x1="80556" y1="23241" x2="76458" y2="17963"/>
                        <a14:backgroundMark x1="76458" y1="17963" x2="75208" y2="17130"/>
                        <a14:backgroundMark x1="29653" y1="23981" x2="33472" y2="18148"/>
                        <a14:backgroundMark x1="37660" y1="17016" x2="38611" y2="16759"/>
                        <a14:backgroundMark x1="33472" y1="18148" x2="35531" y2="17591"/>
                        <a14:backgroundMark x1="38611" y1="16759" x2="42156" y2="17581"/>
                        <a14:backgroundMark x1="51618" y1="26859" x2="52436" y2="30176"/>
                        <a14:backgroundMark x1="41319" y1="66574" x2="12639" y2="58333"/>
                        <a14:backgroundMark x1="12639" y1="58333" x2="9444" y2="52685"/>
                        <a14:backgroundMark x1="9444" y1="52685" x2="27500" y2="24259"/>
                        <a14:backgroundMark x1="27500" y1="24259" x2="32847" y2="21019"/>
                        <a14:backgroundMark x1="32847" y1="21019" x2="33333" y2="21019"/>
                        <a14:backgroundMark x1="25903" y1="32130" x2="17639" y2="40370"/>
                        <a14:backgroundMark x1="17639" y1="40370" x2="16528" y2="56667"/>
                        <a14:backgroundMark x1="16528" y1="56667" x2="19028" y2="62315"/>
                        <a14:backgroundMark x1="19028" y1="62315" x2="23611" y2="65463"/>
                        <a14:backgroundMark x1="23611" y1="65463" x2="28472" y2="65463"/>
                        <a14:backgroundMark x1="28472" y1="65463" x2="44402" y2="61248"/>
                        <a14:backgroundMark x1="57638" y1="38907" x2="57708" y2="38426"/>
                        <a14:backgroundMark x1="57089" y1="42685" x2="57315" y2="41129"/>
                        <a14:backgroundMark x1="56707" y1="45316" x2="57056" y2="42911"/>
                        <a14:backgroundMark x1="56288" y1="48197" x2="56364" y2="47677"/>
                        <a14:backgroundMark x1="55475" y1="29675" x2="54146" y2="28029"/>
                        <a14:backgroundMark x1="36779" y1="22232" x2="26389" y2="28796"/>
                        <a14:backgroundMark x1="26389" y1="28796" x2="24722" y2="35000"/>
                        <a14:backgroundMark x1="24722" y1="35000" x2="24722" y2="35648"/>
                        <a14:backgroundMark x1="32431" y1="35833" x2="27708" y2="34815"/>
                        <a14:backgroundMark x1="27708" y1="34815" x2="19722" y2="43148"/>
                        <a14:backgroundMark x1="19722" y1="43148" x2="17778" y2="49259"/>
                        <a14:backgroundMark x1="17778" y1="49259" x2="19792" y2="55278"/>
                        <a14:backgroundMark x1="19792" y1="55278" x2="34653" y2="53333"/>
                        <a14:backgroundMark x1="34653" y1="53333" x2="43889" y2="55926"/>
                        <a14:backgroundMark x1="43889" y1="55926" x2="44583" y2="48611"/>
                        <a14:backgroundMark x1="49329" y1="37517" x2="49653" y2="36759"/>
                        <a14:backgroundMark x1="44583" y1="48611" x2="48913" y2="38492"/>
                        <a14:backgroundMark x1="49861" y1="31421" x2="49931" y2="29630"/>
                        <a14:backgroundMark x1="49931" y1="29630" x2="43535" y2="23726"/>
                        <a14:backgroundMark x1="40228" y1="22444" x2="39272" y2="22634"/>
                        <a14:backgroundMark x1="37153" y1="23056" x2="28681" y2="28981"/>
                        <a14:backgroundMark x1="28681" y1="28981" x2="27500" y2="37222"/>
                        <a14:backgroundMark x1="40473" y1="21841" x2="41736" y2="24259"/>
                        <a14:backgroundMark x1="40259" y1="21432" x2="40244" y2="21403"/>
                        <a14:backgroundMark x1="41736" y1="24259" x2="49013" y2="25316"/>
                        <a14:backgroundMark x1="55821" y1="27863" x2="55903" y2="28333"/>
                        <a14:backgroundMark x1="56458" y1="51481" x2="56736" y2="52778"/>
                        <a14:backgroundMark x1="58611" y1="29722" x2="58611" y2="29722"/>
                        <a14:backgroundMark x1="57708" y1="31852" x2="57708" y2="31852"/>
                        <a14:backgroundMark x1="57778" y1="33704" x2="57778" y2="33704"/>
                        <a14:backgroundMark x1="57500" y1="35185" x2="57500" y2="35185"/>
                        <a14:backgroundMark x1="57153" y1="35278" x2="57153" y2="35278"/>
                        <a14:backgroundMark x1="57083" y1="34815" x2="57083" y2="34815"/>
                        <a14:backgroundMark x1="57014" y1="35185" x2="57014" y2="35185"/>
                        <a14:backgroundMark x1="49861" y1="35833" x2="49861" y2="35833"/>
                        <a14:backgroundMark x1="50139" y1="35278" x2="50139" y2="35278"/>
                        <a14:backgroundMark x1="50069" y1="34630" x2="50069" y2="34630"/>
                        <a14:backgroundMark x1="49861" y1="34259" x2="49861" y2="34259"/>
                        <a14:backgroundMark x1="50625" y1="38519" x2="51319" y2="42222"/>
                        <a14:backgroundMark x1="55764" y1="30648" x2="55764" y2="30648"/>
                        <a14:backgroundMark x1="55556" y1="31296" x2="55556" y2="31296"/>
                        <a14:backgroundMark x1="56181" y1="30278" x2="56181" y2="30278"/>
                        <a14:backgroundMark x1="54722" y1="35093" x2="54722" y2="35093"/>
                        <a14:backgroundMark x1="54444" y1="35556" x2="54444" y2="35556"/>
                        <a14:backgroundMark x1="57222" y1="34352" x2="57222" y2="34352"/>
                        <a14:backgroundMark x1="57014" y1="37685" x2="57014" y2="37685"/>
                        <a14:backgroundMark x1="56042" y1="40000" x2="56042" y2="40000"/>
                        <a14:backgroundMark x1="56042" y1="40370" x2="56042" y2="40370"/>
                        <a14:backgroundMark x1="57153" y1="34722" x2="57153" y2="34722"/>
                        <a14:backgroundMark x1="56111" y1="28796" x2="56111" y2="28796"/>
                        <a14:backgroundMark x1="58681" y1="28611" x2="58681" y2="28611"/>
                        <a14:backgroundMark x1="59028" y1="28333" x2="59028" y2="28333"/>
                        <a14:backgroundMark x1="59028" y1="27685" x2="59028" y2="27685"/>
                        <a14:backgroundMark x1="57778" y1="30926" x2="57778" y2="30926"/>
                        <a14:backgroundMark x1="58264" y1="30000" x2="58264" y2="30000"/>
                        <a14:backgroundMark x1="51389" y1="42593" x2="50486" y2="52222"/>
                        <a14:backgroundMark x1="50556" y1="52963" x2="50556" y2="52963"/>
                        <a14:backgroundMark x1="50556" y1="52778" x2="50556" y2="52778"/>
                        <a14:backgroundMark x1="50556" y1="52778" x2="50556" y2="52778"/>
                        <a14:backgroundMark x1="45278" y1="63519" x2="45278" y2="63519"/>
                        <a14:backgroundMark x1="45078" y1="63688" x2="44722" y2="64074"/>
                        <a14:backgroundMark x1="46597" y1="62037" x2="45156" y2="63602"/>
                        <a14:backgroundMark x1="46597" y1="61759" x2="46458" y2="61574"/>
                        <a14:backgroundMark x1="46736" y1="61481" x2="46458" y2="61296"/>
                        <a14:backgroundMark x1="45090" y1="64106" x2="45278" y2="63981"/>
                        <a14:backgroundMark x1="44205" y1="64696" x2="44948" y2="64201"/>
                        <a14:backgroundMark x1="52222" y1="57130" x2="46111" y2="67963"/>
                        <a14:backgroundMark x1="46111" y1="67963" x2="48611" y2="73796"/>
                        <a14:backgroundMark x1="48611" y1="73796" x2="52222" y2="78056"/>
                        <a14:backgroundMark x1="52222" y1="78056" x2="55278" y2="73241"/>
                        <a14:backgroundMark x1="51551" y1="70756" x2="51111" y2="70463"/>
                        <a14:backgroundMark x1="55278" y1="73241" x2="55026" y2="73073"/>
                        <a14:backgroundMark x1="51920" y1="66414" x2="53681" y2="57593"/>
                        <a14:backgroundMark x1="51111" y1="70463" x2="51479" y2="68618"/>
                        <a14:backgroundMark x1="53681" y1="57593" x2="52292" y2="57130"/>
                        <a14:backgroundMark x1="51597" y1="62593" x2="52153" y2="63981"/>
                        <a14:backgroundMark x1="51806" y1="62315" x2="51736" y2="65370"/>
                        <a14:backgroundMark x1="51597" y1="62130" x2="51597" y2="62130"/>
                        <a14:backgroundMark x1="51944" y1="61852" x2="51944" y2="61852"/>
                        <a14:backgroundMark x1="51944" y1="61852" x2="51944" y2="61852"/>
                        <a14:backgroundMark x1="51944" y1="61852" x2="51944" y2="61852"/>
                        <a14:backgroundMark x1="51875" y1="61852" x2="51389" y2="62130"/>
                        <a14:backgroundMark x1="52708" y1="66182" x2="52683" y2="66857"/>
                        <a14:backgroundMark x1="52778" y1="64259" x2="52722" y2="65784"/>
                        <a14:backgroundMark x1="54925" y1="67711" x2="55208" y2="68704"/>
                        <a14:backgroundMark x1="54444" y1="66019" x2="54543" y2="66368"/>
                        <a14:backgroundMark x1="55038" y1="73053" x2="54792" y2="79537"/>
                        <a14:backgroundMark x1="54792" y1="79537" x2="52847" y2="73426"/>
                        <a14:backgroundMark x1="52847" y1="73426" x2="56319" y2="77685"/>
                        <a14:backgroundMark x1="56319" y1="77685" x2="55396" y2="72432"/>
                        <a14:backgroundMark x1="54931" y1="69444" x2="54931" y2="67710"/>
                        <a14:backgroundMark x1="46944" y1="60648" x2="46944" y2="60648"/>
                        <a14:backgroundMark x1="46806" y1="61111" x2="46806" y2="61111"/>
                        <a14:backgroundMark x1="46319" y1="61852" x2="46319" y2="61852"/>
                        <a14:backgroundMark x1="46389" y1="61667" x2="46389" y2="61667"/>
                        <a14:backgroundMark x1="46389" y1="61667" x2="46389" y2="61667"/>
                        <a14:backgroundMark x1="46806" y1="60833" x2="46806" y2="60833"/>
                        <a14:backgroundMark x1="46806" y1="60833" x2="46806" y2="60833"/>
                        <a14:backgroundMark x1="46806" y1="61111" x2="46806" y2="61111"/>
                        <a14:backgroundMark x1="46736" y1="61296" x2="46736" y2="61296"/>
                        <a14:backgroundMark x1="53868" y1="71759" x2="55972" y2="72500"/>
                        <a14:backgroundMark x1="52292" y1="71204" x2="53868" y2="71759"/>
                        <a14:backgroundMark x1="52292" y1="71296" x2="52153" y2="71111"/>
                        <a14:backgroundMark x1="55903" y1="71759" x2="55903" y2="71759"/>
                        <a14:backgroundMark x1="34845" y1="20463" x2="35550" y2="20225"/>
                        <a14:backgroundMark x1="33750" y1="20833" x2="34845" y2="20463"/>
                        <a14:backgroundMark x1="39478" y1="22136" x2="39118" y2="22383"/>
                        <a14:backgroundMark x1="40864" y1="21186" x2="39990" y2="21785"/>
                        <a14:backgroundMark x1="41266" y1="18796" x2="42153" y2="17500"/>
                        <a14:backgroundMark x1="40053" y1="20569" x2="40759" y2="19537"/>
                        <a14:backgroundMark x1="39563" y1="21285" x2="39772" y2="20980"/>
                        <a14:backgroundMark x1="38973" y1="22147" x2="39282" y2="21695"/>
                        <a14:backgroundMark x1="42153" y1="17500" x2="50764" y2="22963"/>
                        <a14:backgroundMark x1="41215" y1="20596" x2="39502" y2="20172"/>
                        <a14:backgroundMark x1="55119" y1="26418" x2="55417" y2="26574"/>
                        <a14:backgroundMark x1="55417" y1="26574" x2="55126" y2="26407"/>
                        <a14:backgroundMark x1="40278" y1="18333" x2="40278" y2="18333"/>
                        <a14:backgroundMark x1="41111" y1="18889" x2="41111" y2="18889"/>
                        <a14:backgroundMark x1="53125" y1="25556" x2="53125" y2="25556"/>
                        <a14:backgroundMark x1="53889" y1="25648" x2="53889" y2="25648"/>
                        <a14:backgroundMark x1="49375" y1="22778" x2="49375" y2="22778"/>
                        <a14:backgroundMark x1="50139" y1="23611" x2="50139" y2="23611"/>
                        <a14:backgroundMark x1="52431" y1="23704" x2="52431" y2="23704"/>
                        <a14:backgroundMark x1="52847" y1="24167" x2="52847" y2="24167"/>
                        <a14:backgroundMark x1="38819" y1="20370" x2="38819" y2="20370"/>
                        <a14:backgroundMark x1="38889" y1="19722" x2="38889" y2="19722"/>
                        <a14:backgroundMark x1="38819" y1="19907" x2="38819" y2="19907"/>
                        <a14:backgroundMark x1="38333" y1="20278" x2="38333" y2="20278"/>
                        <a14:backgroundMark x1="38681" y1="20185" x2="38681" y2="20185"/>
                        <a14:backgroundMark x1="38264" y1="21204" x2="38264" y2="21204"/>
                        <a14:backgroundMark x1="37917" y1="21019" x2="37917" y2="21019"/>
                        <a14:backgroundMark x1="38472" y1="20648" x2="38472" y2="20648"/>
                        <a14:backgroundMark x1="38611" y1="20741" x2="38611" y2="20741"/>
                        <a14:backgroundMark x1="37222" y1="21204" x2="37222" y2="21204"/>
                        <a14:backgroundMark x1="37639" y1="20648" x2="37639" y2="20648"/>
                        <a14:backgroundMark x1="38056" y1="20556" x2="38056" y2="20556"/>
                        <a14:backgroundMark x1="38264" y1="20648" x2="38264" y2="20648"/>
                        <a14:backgroundMark x1="36667" y1="20741" x2="36667" y2="20741"/>
                        <a14:backgroundMark x1="37222" y1="20926" x2="37222" y2="20926"/>
                        <a14:backgroundMark x1="36875" y1="20741" x2="36875" y2="20741"/>
                        <a14:backgroundMark x1="36528" y1="19074" x2="36528" y2="19074"/>
                        <a14:backgroundMark x1="36875" y1="19074" x2="36875" y2="19074"/>
                        <a14:backgroundMark x1="36597" y1="20093" x2="36597" y2="20093"/>
                        <a14:backgroundMark x1="36667" y1="19444" x2="36667" y2="19444"/>
                        <a14:backgroundMark x1="36875" y1="19444" x2="36875" y2="19444"/>
                        <a14:backgroundMark x1="36528" y1="19907" x2="36528" y2="19907"/>
                        <a14:backgroundMark x1="36458" y1="19630" x2="36458" y2="19630"/>
                        <a14:backgroundMark x1="37222" y1="18519" x2="37222" y2="18519"/>
                        <a14:backgroundMark x1="37153" y1="18981" x2="37153" y2="18981"/>
                        <a14:backgroundMark x1="37639" y1="17778" x2="37639" y2="17778"/>
                        <a14:backgroundMark x1="38125" y1="17778" x2="38125" y2="17778"/>
                        <a14:backgroundMark x1="37917" y1="17778" x2="37917" y2="17778"/>
                        <a14:backgroundMark x1="37014" y1="19259" x2="37014" y2="19259"/>
                        <a14:backgroundMark x1="37500" y1="18333" x2="37500" y2="18333"/>
                        <a14:backgroundMark x1="37014" y1="18796" x2="37014" y2="18796"/>
                        <a14:backgroundMark x1="37361" y1="18426" x2="37361" y2="18426"/>
                        <a14:backgroundMark x1="39167" y1="18241" x2="39167" y2="18241"/>
                        <a14:backgroundMark x1="39931" y1="18519" x2="39931" y2="18519"/>
                        <a14:backgroundMark x1="38750" y1="18056" x2="38750" y2="18056"/>
                        <a14:backgroundMark x1="39028" y1="18148" x2="39028" y2="18148"/>
                        <a14:backgroundMark x1="38819" y1="19074" x2="38819" y2="19074"/>
                        <a14:backgroundMark x1="37431" y1="18148" x2="37431" y2="18148"/>
                        <a14:backgroundMark x1="37917" y1="17407" x2="37917" y2="17407"/>
                        <a14:backgroundMark x1="37917" y1="17407" x2="37847" y2="17593"/>
                        <a14:backgroundMark x1="37639" y1="17870" x2="36806" y2="18796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9065" y="190621"/>
            <a:ext cx="19953556" cy="16124575"/>
          </a:xfrm>
          <a:prstGeom prst="rect">
            <a:avLst/>
          </a:prstGeom>
          <a:noFill/>
          <a:effectLst>
            <a:outerShdw blurRad="190500" dist="863600" dir="19080000" sx="92000" sy="92000" algn="ctr" rotWithShape="0">
              <a:srgbClr val="000000">
                <a:alpha val="49000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9861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4299</TotalTime>
  <Words>8</Words>
  <Application>Microsoft Office PowerPoint</Application>
  <PresentationFormat>Custom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Segoe Print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yexing li</dc:creator>
  <cp:lastModifiedBy>yexing li</cp:lastModifiedBy>
  <cp:revision>26</cp:revision>
  <dcterms:created xsi:type="dcterms:W3CDTF">2020-02-25T13:56:23Z</dcterms:created>
  <dcterms:modified xsi:type="dcterms:W3CDTF">2020-02-28T13:35:34Z</dcterms:modified>
</cp:coreProperties>
</file>