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5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36:35.74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9:32.67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0:04.74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139 93,'-19'-12,"8"4,4 4,0 0,1 0,0 0,0-1,-4-4,-17-13,10 16,15 6,0 0,1 0,-1-1,0 1,0-1,1 1,-1-1,1 0,-1 1,-1-2,3 2,0 0,0 0,0 0,-1-1,1 1,0 0,0 0,0 0,0 0,0 0,0 0,0 0,0 0,-1 0,1 0,0-1,0 1,0 0,0 0,0 0,0 0,0 0,0 0,0 0,0-1,0 1,0 0,0 0,0 0,0 0,0 0,0 0,0-1,0 1,0 0,0 0,0 0,0 0,0 0,0 0,0-1,0 1,0 0,0 0,1 0,-1 0,0 0,0 0,0 0,0 0,0 0,0-1,0 1,0 0,1 0,-1 0,0 0,0 0,0 0,0 0,0 0,0 0,1 0,-1 0,0 0,0 0,16-2,-12 2,0 0,1 0,-1 0,0 1,0 0,0 0,4 1,-6-1,1 0,0 0,-1 0,1-1,0 1,0-1,-1 1,1-1,0 0,0 0,0 0,24 3,-25-2,0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0:08.81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10 79,'-5'-39,"1"20,3 4,3 9,2 8,-2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0:16.62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66 94,'-2'0,"1"0,0 0,0 0,0 0,0 0,0 0,0 1,0-1,0 0,0 1,0-1,0 1,0-1,0 1,0-1,1 1,-1 0,-10 5,11-6,-1 1,0-1,0 1,0-1,0 0,0 1,0-1,0 0,0 0,0 0,0 0,0 0,0 0,0 0,0 0,0 0,0 0,0 0,0-1,0 1,0 0,0-1,0 1,0-1,0 1,0-1,0 0,0 0,0-1,0 1,0-1,0 1,0-1,1 1,-1-1,0 0,1 1,0-1,-1 0,1 0,0 0,0-1,-1-4,1-1,1 1,0 0,0-1,0 1,1 0,1-5,0 10,2-5,-2 3,-1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0:22.91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 0,'-1'0,"-1"0,0 0,-2 0,1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2:24.92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54 181,'-1'-44,"0"27,0-1,1 0,2 0,1-13,-2 29,1 0,-1 0,0-1,1 1,0 0,-1 0,1 0,0 0,0 1,0-1,0 1,1-1,-1 1,0-1,1 1,-1 0,1 0,-1 0,1 1,-1-1,1 1,-1-1,1 1,-2 1,0-1,0 1,-1 0,1 0,0-1,-1 1,1 0,-1 0,1 0,-1 0,0 0,1 0,-1 0,0 0,0 0,1 0,-1 0,0 0,0 0,0 0,0 0,0 0,-1 0,1 0,0 0,0 0,-1 0,1 0,-9 29,-16 28,23-53,-1-1,1 1,-1-1,0 0,0 0,-1 0,-2 3,5-6,0 0,0 0,0 0,0 0,0-1,0 1,0 0,0-1,-1 1,1-1,0 1,0-1,-1 0,1 1,0-1,-1 0,1 0,0 0,0 0,-1 0,1 0,0 0,-1-1,1 1,0 0,0-1,-1 1,1-1,0 1,0-1,0 1,0-1,-1 0,1 0,1 1,-1 0,1-1,-1 1,1 0,-1-1,1 1,-1-1,1 1,-1 0,1-1,0 1,-1-1,1 1,0-1,-1 0,1 1,0-1,0 1,0-1,-1 0,1 1,0-1,0 1,0-1,0 0,0 1,0-1,0 1,0-1,1 0,-1 1,0-1,0 1,0-1,1 0,-1 1,0-1,0 1,1-1,-1 1,1-1,-1 1,1-2,0 1,1 1,-1-1,0 0,0 0,1 0,-1 1,1-1,-1 0,0 1,1-1,-1 1,1 0,-1 0,1-1,0 1,-1 0,2 0,-1 1,1-1,0 0,-1 1,1 0,0 0,-1 0,1 0,-1 0,0 0,1 0,-1 1,0-1,0 1,1 1,-1-2,-1 0,0 0,0 0,-1 0,1 1,0-1,0 0,-1 1,1-1,0 1,-1-1,0 1,1-1,-1 1,0-1,0 1,1-1,-1 1,0-1,-1 1,1-1,0 1,0-1,-1 1,1-1,-1 1,1-1,-1 1,1-2,-1 1,1-1,-1 1,0-1,1 1,-1-1,1 1,-1-1,0 1,1-1,-1 0,0 0,0 1,1-1,-1 0,0 0,0 0,1 1,-1-1,0 0,0 0,0 0,1-1,-1 1,0 0,-27-4,13 2,14 2,1 0,-1 0,0 0,1 0,-1 0,0 0,1 0,-1 0,0 0,1 0,-1 0,0-1,1 1,-1 0,1 0,-1-1,1 1,-1 0,1-1,-1 1,1-1,-1 1,1-1,-1 1,1-1,-1 1,1-1,0 1,0-1,-1 0,1 1,0-1,0 1,-1-1,1 0,0 1,0-1,0 0,0 1,0-1,0 0,0 1,0-1,0 0,0 1,1-1,-1 1,0-1,0 0,1 1,0-4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2:28.08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5:35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0,'6'1,"0"0,1 0,-1 0,0 1,0 0,6 3,-5-3,0 1,0-1,0 0,1 0,0-1,26 1,0-1,28-4,24-10,174 7,-197 7,-47 0,1 0,-1 2,0 0,1 1,33 6,10 4,-17-2,100 18,-130-28,-11-2,0 0,-1 0,1 1,0-1,0 1,0-1,-1 1,1 0,0-1,-1 1,1 0,0 0,-1 0,1 0,-1 0,2 2,-1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5:46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1 178,'10'-1,"0"0,0-1,0 0,0 0,7-4,-1-2,-18 5,-9 3,3 0,-1-1,1 1,-1-1,-5-2,13 3,-1-1,1 1,-1 0,1-1,-1 0,1 1,0-1,-1 0,1 0,0 0,0 0,-1 0,1 0,0 0,1 0,-1 1,1-1,0 0,0 0,-1 0,1 1,0-1,0 0,0 0,0 0,0 1,0-1,0 0,0 0,0 0,0 0,0 1,0-1,1 0,-1 0,0 1,1-1,-1 0,0 0,1 1,-1-1,1 0,7-11,-5 8,-1 0,1 0,-1 0,0 0,0 0,-1 0,1-1,-1 1,0-2,0 5,-1 1,0-1,0 0,0 0,0 0,0 0,1 0,-1 1,0-1,1 0,-1 0,1 0,-1 1,1-1,-1 0,1 1,0-1,-1 0,1 1,0-1,-1 1,1-1,0 1,-1 0,1 0,0 0,-1 0,1 0,-1 0,1 0,0 0,-1 0,1 1,-1-1,1 0,-1 0,1 0,-1 1,1-1,-1 0,1 1,-1-1,1 1,-1-1,1 0,-1 1,0-1,1 1,-1-1,0 1,1-1,-1 1,1 0,-1-1,1 1,0-1,-1 0,1 1,0-1,0 0,0 1,-1-1,1 0,0 0,0 0,0 0,-1 0,1 0,0 0,0 0,0 0,0 0,-1 0,1 0,1-1,24-6,-15 4,-2 1,-1-1,1 0,-1-1,8-4,27-9,-29 14,1 1,-1 1,1 1,-1 0,13 2,15 0,410-2,-444 0,-1 1,1 0,-1 1,0 0,0 0,5 3,27 6,-31-9,-1 0,0 1,1 0,4 2,-6-1,0-2,1 1,-1-1,1 0,0 0,4 0,20 7,-27-7,-1-1,1 1,0-1,0 0,0 0,0 0,0-1,2 0,1 0,-1 0,1 0,-1 1,1 0,-1 0,1 0,-1 1,0-1,0 2,0-1,0 1,0 0,0 0,0 1,-3-2,0 0,0 1,0-1,0 1,-1 0,1 0,-1 0,1 1,0 1,1 0,-2-1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6:08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1063 273,'-1'-5,"1"0,-1 1,0-1,0 0,-1 1,1-1,-1 1,0-1,0 1,-1 0,1 0,-1 0,0 0,-3-3,4 5,-9-15,-13-14,21 27,-1 0,1 1,-1 0,0-1,1 1,-1 1,-1-1,1 1,0-1,-1 1,1 0,-1 1,1-1,-1 1,0 0,0 0,1 0,-1 1,0 0,-5 0,-19 1,16 1,1-2,0 0,-1 0,1-1,-8-2,17 2,0-1,0 1,-1-1,1 0,0 0,0 0,-2-2,-14-9,6 5,8 6,0-1,0 0,0 1,0 0,0 0,-1 1,1 0,-1-1,0 2,-75-6,38 0,28 3,0 1,-1 1,0 1,-7 0,6 1,0 0,0-2,0 0,0 0,0-2,1 0,-1-1,-15-6,20 6,-1 0,0 2,0-1,0 1,-12 0,16 3,0-1,0 1,1 0,-1 0,0 1,-5 2,-19 4,-35-1,61-6,4-1,1 0,-1 0,0 0,1 1,-1 0,1-1,-1 1,1 0,0 0,-2 1,4-2,-1 1,0 0,0 0,0 0,1 0,-1 1,1-1,-1 0,1 0,-1 0,1 0,0 1,-1-1,1 0,0 0,0 1,0-1,0 0,0 0,0 1,0-1,0 0,1 0,-1 1,1-1,-1 0,0 0,1-1,-1 1,1 0,-1 0,1 0,-1-1,1 1,0 0,-1-1,1 1,0 0,-1-1,1 1,0-1,0 1,0-1,0 0,-1 1,1-1,0 0,0 1,0-1,0 0,0 0,0 0,0 0,0 0,0 0,38-1,-25 0,52 1,-39 0,-22 0,-9 0,-9 0,5 0,1 0,-1 0,0-1,0 0,-2 0,7 0,1 0,-1 0,1 0,-1-1,0 1,1 0,0-1,-1 0,1 0,0 1,0-1,0 0,0-1,0 1,1 0,-2-2,3 3,0 1,0-1,1 0,-1 1,0-1,0 0,1 1,-1-1,0 0,1 1,-1-1,1 1,-1-1,0 1,1-1,0 1,-1-1,1 1,-1-1,1 1,-1 0,1-1,0 1,-1 0,1-1,0 1,-1 0,1 0,0 0,-1 0,1 0,0 0,27-8,-14 6,-1 1,1 0,-1 1,1 1,-1 0,4 1,27 10,-33-11,1 1,-1 0,0 1,0 0,0 0,1 2,-12-5,0 0,0 0,0 0,0 0,0 0,0 0,0 0,0 0,0 0,0 0,0 0,0 0,-1 0,1 0,0 0,0 0,0 0,0 0,0 0,0 0,0 0,0 0,0 0,0 0,0 0,0 0,0 0,0 0,0 0,0 0,0 0,0 1,0-1,0 0,0 0,-1 0,1 0,0 0,0 0,0 0,0 0,0 0,0 0,0 0,0 0,0 0,0 0,0 0,0 1,0-1,0 0,1 0,-1 0,0 0,0 0,0 0,0 0,0 0,0 0,0 0,0 0,0 0,0 0,-11 2,-12 0,-96 10,117-12,0 0,0 0,-1 0,1 0,0 0,0-1,0 1,0-1,-1 1,1-1,0 0,0 0,0 0,0 0,0 0,1 0,-1 0,0-1,1 1,-2-2,6 2,0 0,0 1,0-1,0 1,0-1,0 1,0 0,3 1,-6-1,274 0,-260 1,0 0,-1 1,12 3,-12-2,1 0,-1-1,1-1,0 0,94 5,-98-6,-1-1,-1 1,1 1,-1-1,1 2,-1-1,0 1,2 0,-33-7,16 2,1 0,0-1,0 1,0-1,-3-3,-18-12,27 19,0 0,0 0,0 0,0 0,0 0,0 0,-1 0,1 0,0 0,0 0,0 0,0 0,0 0,0 0,0 0,-1 0,1 0,0 0,0 0,0 0,0 0,0 0,0 0,0-1,0 1,0 0,0 0,-1 0,1 0,0 0,0 0,0 0,0-1,0 1,0 0,0 0,0 0,0 0,0 0,0 0,0 0,0-1,0 1,0 0,0 0,0 0,0 0,0 0,0 0,0-1,0 1,1 0,-1 0,0 0,0 0,0 0,0 0,0 0,0 0,0 0,0-1,0 1,0 0,1 0,-1 0,0 0,13-3,16 2,-21 2,-1 0,1 0,-1 1,1 0,-1 0,0 0,0 1,0 0,3 3,16 6,-20-10,1-1,-1 1,0-1,1 0,-1-1,3 1,-3-1,-1 0,1 1,0 0,-1 0,1 0,0 1,-1 0,5 2,13 3,-21-7,0 0,0 1,0-1,0 1,0 0,0-1,0 1,0 0,0 0,0 0,0 1,0-1,1 1,-2 0,1-1,0 0,0 1,0-1,1 0,-1 0,0-1,0 1,1 0,0 0,20 8,-12-1,3 3,-14-11,1 1,-1-1,0 1,0 0,0-1,0 1,0-1,0 1,0-1,0 1,0 0,0-1,0 1,0-1,0 1,0-1,-1 1,1 0,0-1,0 1,-1-1,1 1,0-1,-1 0,1 1,0-1,-1 1,1-1,-1 1,0-1,0 2,-1 0,0 0,0-1,-1 1,1-1,0 0,-1 1,1-1,0 0,-1 0,1-1,-1 1,0 0,1-1,-1 1,1-1,-1 0,0 0,1 0,-1 0,0-1,1 1,-1-1,1 0,-1 0,-9-2,1-2,-1 0,2 0,-1-1,0 0,5 2,-29-14,-24-16,57 33,0 0,-1 0,1 0,0 0,0 0,0 1,0-1,-1 1,1-1,0 1,-1 0,0 0,-20-4,64 0,-33 5,0-1,1 2,-1-1,0 1,0 0,0 0,0 1,0 0,-1 1,1-1,-1 2,0-1,0 1,-1 0,7 5,0-1,0 0,0-1,1-1,0-1,8 3,-1 0,2-3,-20-6,-1 0,1 1,0-1,-1 1,1 0,-1 0,1 0,-1 0,1 0,-1 0,1 1,-1-1,1 2,-4-1,-2-2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36:54.64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226 54,'-7'1,"0"-1,0 1,0 0,0 1,0 0,1 0,-1 0,0 1,1 0,-5 2,-17 8,-11-3,-5 1,42-11,0 1,0 0,0 0,1 0,-1 0,0 0,0 0,1 1,-1-1,1 1,-1-1,1 1,0-1,0 1,-1 0,1-1,0 1,0 1,1-2,-1 0,1 0,0 0,-1 0,1 0,0 0,0 0,0 0,0 0,0 0,0 0,0 0,0 0,0 0,1 0,-1 0,0 0,0 0,1-1,-1 1,1 0,-1 0,1 0,-1 0,1 0,1 0,-1 1,1-1,0 0,-1 0,1 0,0 0,0 0,0 0,0 0,0 0,0-1,0 1,4 0,1 0,-1 0,0 0,1-1,-1 0,0 0,1 0,-1-1,0 0,1-1,-1 0,0 0,0 0,0-1,0 0,0 0,0 0,-1-1,0 0,0 0,0 0,0-1,0 0,-1 0,1-2,-2 3,0 0,-1 0,1-1,-1 1,0-1,-1 0,1 1,-1-1,0 0,0 0,0 0,-1 0,0 0,0 0,0 0,-1 0,1 0,-1 0,0 0,-1 1,0-3,2 6,0 1,0-1,0 1,-1-1,1 1,0-1,0 1,0-1,-1 1,1-1,0 1,-1-1,1 1,0 0,-1-1,1 1,0-1,-1 1,1 0,-1 0,1-1,-1 1,1 0,-1 0,1-1,-1 1,1 0,-1 0,1 0,-1 0,1 0,-1 0,1 0,-1 0,1 0,-1 0,1 0,-1 0,1 0,-1 0,1 1,-1-1,1 0,-1 0,1 1,-1-1,1 0,-26 22,12-9,8-9,0 0,1 1,0-1,0 1,0 0,0 1,1-1,0 1,0 0,0 0,-2 5,-16 23,18-29,0 0,1 0,-1 0,1 1,0-1,1 1,-3 5,3 1,1-10,1 1,-1-1,1 1,-1-1,0 1,0-1,0 1,0-1,0 0,0 1,-1-1,1 0,-2 1,3-3,-1 0,1 1,0-1,-1 0,1 0,0 0,-1 0,1 0,0 0,-1-1,1 1,0 0,-1 0,1 0,0 0,0 0,-1 0,1 0,0-1,-1 1,1 0,0 0,0 0,0-1,-1 1,1 0,0 0,0-1,0 1,-1 0,1-1,0 1,0 0,0 0,0-1,0 1,0 0,0-1,0 1,0 0,0-1,0 1,0 0,0-1,0 1,0 0,-3-18,2-5,0 6,1 30,0 4,-1-6,1 0,1 0,0 0,0 0,1 0,-1-9,-1 0,0 0,1-1,-1 1,1 0,0-1,-1 1,1 0,0-1,0 1,0-1,0 1,0-1,1 0,-1 1,0-1,1 0,-1 0,1 0,-1 0,1 0,-1 0,1 0,0-1,-1 1,1-1,0 1,0-1,-1 0,1 1,0-1,0 0,11-2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7:24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1,'1'3,"0"0,0 0,1 0,-1 0,1 0,0 0,0-1,0 1,0 0,0-1,0 0,1 1,1 0,9 12,-10-11,-1 0,1 1,-1-1,0 1,0-1,0 4,1 1,1-1,0 0,0 0,1-1,-1 1,6 4,-5-5,1 1,-1-1,-1 1,0 0,2 5,-4-10,1 1,-1 0,1-1,0 1,-1-1,1 0,2 2,10 11,-2 3,2-1,0 0,12 9,-23-23,-1 0,0 1,1-1,-2 1,1-1,0 1,1 4,-2-4,0 0,0-1,1 1,0-1,0 1,0-1,0 0,1 0,1 0,121 112,-35-30,-81-78,1 0,0 0,12 5,22 15,8 7,-46-30,0 0,1 0,-1-1,1 0,8 2,18 11,-22-12,-1-1,1 0,1 0,-1-1,0 0,7-1,5 2,80 11,-36 6,-22-11,-34-8,0-1,0 0,-1-1,1 0,6-1,-5 0,0 0,-1 1,1 1,10 1,11 3,-1-2,1-1,0-2,2-1,21 0,-44 0,0-1,0 0,0-1,0 0,11-5,-9 4,-1 0,1 0,0 1,6 1,-14 0,0 1,0-1,0 0,0-1,0 0,0 0,1-1,24-10,11-7,-34 16,0 1,0-1,0 1,5-1,-10 4,1-1,-1 0,1 0,-1 0,0-1,0 1,0-1,0 0,-1 0,2-2,6-4,16-6,2-1,-23 11,0 1,1 0,0 0,0 1,0 0,0 0,1 1,1-2,0 1,-1-1,1 0,3-3,-5 2,1 1,-1 1,1-1,0 1,2 0,-4 1,-3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7:31.5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1 702,'1'-2,"0"0,1 1,-1-1,1 0,-1 1,1-1,0 1,0-1,-1 1,1 0,0-1,0 1,0 0,1 0,9-7,50-47,-56 50,1-2,-2 1,1-1,-1 1,0-2,16-18,1-1,16-15,0 10,12-6,-44 33,-1 0,1 0,-1 0,4-5,-6 7,26-39,-25 35,0 0,1 0,-1 1,1-1,1 1,-1 1,1-1,2 0,19-25,-13 16,0 0,-1-2,0 1,-2-2,0 0,5-10,-15 26,34-70,-17 36,-13 27,-4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8:4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0 189,'9'9,"-1"1,0 0,-1 0,0 1,0 0,2 6,0-1,-7-13,0 1,1-1,-1 1,-1 0,1 0,-1 0,1 0,-1 0,0 0,0 1,1 0,0 0,1 0,-1 0,1-1,0 1,0-1,1 0,-1 0,1 0,0 0,0-1,0 1,4 1,18 19,73 71,-54-49,38 31,-61-64,-19-12,-1 1,1-1,0 1,-1-1,1 1,-1 0,1 0,-1 0,0 1,0-1,0 0,0 1,3 3,0-1,0 0,0 0,1 0,0 0,0-1,2 1,6 5,8 2,-18-10,-1-1,0 1,1 0,-1 0,0 0,0 0,-1 0,1 1,1 1,8 9,2 0,0-1,5 3,13 12,-19-15,1-1,0 0,0 0,1-2,0 0,5 1,7 4,-18-9,-1-1,1 0,-1 0,1-1,0 0,0 0,2-1,58 7,-67-9,0 1,1-1,-1 1,0 0,0 0,1 0,-1 0,0 0,0 1,0-1,0 1,0 0,0-1,0 1,1-1,-1 0,0 0,0 0,1 0,-1 0,1 0,-1 0,3-1,70 3,34-4,-15-1,293 2,-380-1,1 0,-1 0,0-1,0 0,0 0,0-1,0 0,0 0,0 0,-1-1,0 0,0-1,3-2,0 1,1 0,-1 0,1 0,0 1,4-1,12 1,-23 4,1 1,0-1,-1 0,1 0,-1 0,1-1,-1 1,1-1,-1 0,2-1,7-5,1 1,-1 0,1 1,12-3,-19 6,-2 1,0 0,0-1,0 1,0-1,0 0,-1 0,0 0,1-1,-1 1,0-1,-1 1,1-1,-1 0,1 0,-1 0,0-1,-1 1,2-5,0 4,-1-1,2 1,-1 0,0 1,1-1,0 1,0 0,1-1,-1 2,1-1,0 0,1-1,1 0,-1-1,0 0,4-6,2-1,1 0,0 0,1 2,0 0,1 0,0 1,1 1,13-6,2-2,19-15,-31 22,-16 9,-1 0,1-1,-1 1,0 0,0-1,0 1,1-1,-2 0,1 0,0 1,0-1,0-1,7-9,1 2,-1-1,5-2,11-12,-10 13,-14 11,1 0,-1 0,1 0,-1 0,0 0,1-1,-1 1,0 0,0-1,0 1,0-1,0 1,0-1,0 0,-1 1,1-1,-1 0,1 0,1-4,0 1,1-1,-1 1,1 0,0-1,1 1,-1 1,1-1,3-3,-2 2,1 0,-2-1,1 0,-1 0,1-2,20-39,5-14,-8 18,-17 36,-1-1,1 0,-1 0,-1-1,0 1,0-3,0 4,-1 0,1 0,1 0,3-6,3-8,-8 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9:22.17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0,'1'3,"0"-1,0 1,1-1,-1 1,1-1,0 0,0 0,-1 0,1 0,1 0,-1 0,0 0,10 10,-6-3,-1-1,-1 0,1 1,-1 0,-1-1,0-1,1 1,0-1,1 0,-1-1,2 2,72 81,-70-82,1 1,0-2,8 5,24 20,-40-30,-1 0,1 0,0 0,-1 0,1 0,0 0,-1 0,1 1,-1-1,0 0,1 0,-1 0,0 1,0-1,0 0,0 0,0 2,0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59:53.27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75,'8'9,"-7"-8,0 0,0-1,-1 1,1 0,0 0,0 0,0 0,-1-1,1 1,-1 0,1 0,-1 0,1 2,-1-3,0 2,1 1,-1 0,0-1,1 1,-1-1,1 1,0-1,0 1,0-1,0 0,1 1,-1-1,0 0,1 0,0 0,-1 0,1 0,1 1,0 0,-1 0,0 0,0 0,0 0,0 0,-1 0,1 1,-1-1,0 1,1 0,-1-1,-1 0,1 0,1 0,-1 0,0 0,1 0,-1-1,1 1,0-1,0 1,0-1,0 0,0 0,2 2,50 38,-43-35,-1 1,0 0,-1 0,4 4,4 4,31 37,-9-9,44 27,-54-49,-27-20,0 0,1 0,-1 0,0-1,1 1,-1-1,1 1,1 0,-2-2,1 2,-1-1,0 0,0 0,0 1,0-1,0 1,0-1,0 1,0 0,-1 0,1 0,3 4,0 0,1-1,0 0,-1 0,2 0,-1 0,1-1,3 2,20 12,0 1,2 5,-20-15,16 4,-24-12,0 1,0-1,-1 1,1 0,-1-1,1 2,-1-1,3 2,-1 0,1 0,0 0,-1-1,2 0,-1-1,0 1,0-1,1 0,-1-1,1 1,1 0,1 0,1-1,0 0,0 0,2-1,29 3,-5 2,21 4,22 0,-61-6,0-2,0 1,0-2,0-1,3 0,27-1,-17 0,-1 0,0-2,13-5,3 1,28-1,-35 0,-16 4,0 0,14-8,53-23,-79 30,1 0,-2 0,1-1,0-1,-1 0,2-3,31-17,-11 9,37-24,-57 36,-1 1,1-1,0 2,0 0,3 0,35-16,-41 16,-1 0,1 0,-1-1,-1 0,1 0,-1-1,5-5,-9 9,0-1,0 0,0 0,-1-1,1 1,-1 0,0-1,0 1,-1-1,1 0,-1 0,0 1,0-1,-1 0,0 0,0 0,0 1,0 0,0 1,0-1,1 0,-1 1,1-1,0 0,0 1,0-1,0 1,0-1,2-1,0 1,0 0,0 1,1-1,-1 1,1 0,0 0,0 1,0-1,3-1,49-32,-31 19,1 1,4-2,5-8,-34 24,1 0,0 0,0-1,-1 1,1 0,-1 0,0-1,1 1,-1-1,0 1,0-1,-1 1,1-1,-1 0,1 1,-1-3,0-50,-1 30,0 17,0 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0:06.55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1,'0'0,"1"0,0 0,-1 0,1-1,0 1,-1 0,1 0,0 0,-1 0,1 0,0 0,0 1,-1-1,1 0,0 0,-1 0,1 1,-1-1,1 0,0 1,-1-1,1 0,-1 1,1-1,-1 1,1-1,-1 1,1-1,-1 1,1-1,-1 1,0-1,1 1,-1 0,0-1,0 1,1 0,-1-1,0 1,0 0,0 0,2 6,0-6,-1 0,1 1,-1-1,1 0,0 0,-1-1,1 1,0 0,0 0,-1-1,3 1,13 7,-14-6,1 0,-1 0,1 0,-1 0,1-1,0 1,3 0,16 7,-5 1,-12-6,1 0,-1-1,1 0,0 0,0 0,0-1,0 0,1 0,-1-1,1 0,-5 0,1 0,-1 0,0 0,1 0,-1 1,0-1,0 1,0 0,0 0,26 11,0-1,-26-10,1 0,-1 0,1 0,0-1,0 0,0 0,-1 0,1 0,1-1,145 14,8-14,-154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0:30.20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0 168,'41'1,"42"-2,-22-16,-46 14,1 0,-1 2,0-1,2 2,-23 0,-1 1,1 0,-1 0,1 1,-5 1,4 0,0-1,0-1,-1 1,1-1,-5 0,10-1,7 1,21 0,-19-1,-1 0,0 0,0-1,0 1,0-1,0-1,0 1,3-2,1-9,-9 10,0 0,0 1,0 0,0-1,1 1,-1 0,0-1,0 1,1 0,-1 0,1 0,5-4,0 1,-1-1,1 0,-1-1,0 0,20-17,-21 20,-1 0,1 0,0 1,0-1,0 1,0 0,4-1,6-5,-18 7,-7 6,2 1,-3 0,22-16,-4 5,0 1,0 0,0 1,1-1,-1 2,2-1,-1 0,-1 0,0 0,1 0,0 0,0 1,1 0,-1 0,0 1,3 0,-10 1,0 0,0 0,-1 0,1 0,0 0,0 0,-1 0,1 0,0 0,-1 1,1-1,0 0,-1 1,1-1,0 0,-1 1,1-1,-1 1,1-1,-1 1,1-1,-1 1,1-1,-1 1,0-1,0 1,0-1,0 1,0-1,0 1,0-1,0 1,0-1,-1 1,1-1,0 1,0-1,0 1,0-1,-1 0,1 1,0-1,0 1,-1-1,1 0,-1 1,-1 1,1 0,-2 0,1 0,0 0,0 0,-1-1,1 1,-1-1,1 1,-1-1,-35 5,33-6,-1 0,1 1,0 0,-1 0,1 0,-4 2,-22 11,-24 10,38-20,0 2,0 0,0 1,-8 6,9-7,26-13,28-4,-33 10,1 0,-1-1,1 1,-1-1,0 0,0-1,2 0,40-22,-19 12,-26 13,-1-1,0 1,1-1,-1 1,0 0,1 0,-1-1,0 1,1 0,-1 0,1 0,-1 0,0 1,1-1,-1 0,0 0,1 1,-1-1,0 1,1 0,-27 19,-12 10,32-26,0 0,0-1,0 0,0 0,0-1,-1 1,0-1,1 0,-1 0,0-1,0 0,1 0,-1 0,0-1,-6 0,9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1:40.26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47 393,'0'-139,"-19"197,6-32,11-24,1 0,-1 1,1-1,-1 1,1-1,0 1,0 0,0 0,0-1,1 1,-1 0,1 2,23-37,-21 29,-1 0,1 0,-1 0,0 0,0 0,0 0,0 0,0-1,-1 1,1 0,-1-1,0 1,6-28,-3 23,-1 0,-1 0,1-1,-2 1,1-1,-1 1,0 0,-1-1,0-1,0-1,1 0,0 0,1 0,-1 0,3-3,0-2,2-1,-2 0,0 1,-1-1,0-16,-2 77,-2 9,4 12,-1-61,0-2,0 1,0 0,0 0,0 0,1 0,-1-1,1 1,0 0,10 19,-11-17,-1 1,1-1,-1 0,0 0,0 1,0-1,-1 0,0 2,-1 21,-4 82,6-105,0 0,-1 0,0 0,0 0,0 0,-2 4,1-1,-9 15,3-18,8-5,-1-1,1 1,-1 0,1-1,0 1,-1 0,1-1,0 1,-1-1,1 1,0 0,-1-1,1 1,0-1,0 1,0-1,0 1,-1-1,1 1,0-1,0 1,0-1,0 0,-1-5,1 1,0-1,0 0,0 1,2-6,-2 6,1 1,-1 0,0-1,0 1,0-1,0 1,-1-1,0 1,0-4,1 8,0 0,0 0,0-1,0 1,0 0,0 0,0 0,-1 0,1 0,0-1,0 1,0 0,0 0,0 0,0 0,0 0,0 0,0-1,0 1,0 0,-1 0,1 0,0 0,0 0,0 0,0 0,0 0,0-1,-1 1,1 0,0 0,0 0,0 0,0 0,-1 0,1 0,0 0,0 0,0 0,0 0,0 0,-1 0,1 0,0 0,-3 8,2 13,31 26,-23-35,0 0,1-1,1 0,0 0,1 1,26 32,-24-27,-10-15,1 1,-2-1,1 1,0-1,0 1,-1 0,1 0,-1 0,0 0,0 0,0 0,0 0,-1 0,1 0,-1 0,0 0,0 1,0-1,1 0,-1 0,1 0,-1-1,1 1,0 0,0 0,0-1,1 1,-1 0,1-1,1 3,26 29,-7-9,-11-3,-9-18,0 0,0-1,0 1,0 0,0-1,3 3,30 43,14-2,-44-43,0 0,0-1,0 1,1-1,-1 0,1 0,4 1,-3-1,0 0,-1 1,0-1,1 1,-1 1,5 3,-1 0,1-1,0 0,1-1,0 0,4 0,-2 1,-1 0,0 1,0 0,3 3,-14-9,1-1,-1 0,1 0,-1 0,1 0,0-1,0 1,-1-1,1 1,2-1,-1 0,0 1,-1-1,1 1,-1 0,0 0,1 0,1 1,5 3,-1 0,1-1,0 0,0 0,0-1,0-1,6 1,10 4,-26-7,0 0,0 0,0 0,0 0,0 0,1 0,-1 0,0 0,0 0,0 0,0 0,0 0,0 0,0 0,0 0,0 0,0 0,0 0,0 0,1 0,-1 1,0-1,0 0,0 0,0 0,0 0,0 0,0 0,0 0,0 0,0 0,0 0,0 0,0 0,0 0,0 0,0 1,0-1,0 0,0 0,0 0,0 0,0 0,0 0,0 0,0 0,0 0,0 0,0 0,0 1,0-1,0 0,0 0,0 0,0 0,0 0,0 0,0 0,0 0,0 0,0 0,0 0,0 0,0 0,-1 0,1 0,-14 2,-6-2,10 0,-1 0,1-1,-10-1,16 1,1 0,-1 0,0-1,0 1,1-1,-1 0,1 0,-1 0,1 0,0-1,0 1,-1-1,-27-29,16 16,-1 1,-7-5,20 18,0 0,-1 0,1 1,-1 0,1-1,-1 1,-1 0,-14-5,6 2,1-1,-1 2,-1 0,-4 0,5 1,1-1,-1 0,0-1,-9-4,-18-6,-9-4,46 16,1 0,-1 0,1-1,-1 1,1 0,0-1,0 0,0 1,0-1,0 0,-1-3,1 3,1 0,-1 0,0 0,-1 0,1 0,0 0,-1 0,0 1,-2-2,5 3,-1 0,0 0,1 0,-1 0,1 0,0-1,-1 1,1 0,0 0,-1 0,1 0,0 0,0-1,0 1,0 0,0 0,1 0,-1 0,0 0,0-1,1 1,-1 0,0 0,1-1,0 1,-1 0,0-1,1 1,0 0,-1-1,1 1,-1 0,1 0,0 0,0 0,0-1,0 1,0 0,0 0,0 1,0-1,0 0,0 0,1 0,-1 1,1-1,0 1,0 0,0 0,0 0,0 0,0 1,-1-1,1 1,0-1,0 1,0 0,-1 0,1-1,-1 1,1 1,0-1,0 1,25 24,-11-9,9 6,-13-11,1 0,0-1,2 0,68 38,-58-33,-20-13,1 1,-1-1,1 1,-1 0,0 1,4 4,-5-4,1 0,-1 1,0 0,-1 0,3 4,-6-9,1-1,-1 1,0-1,0 1,1 0,-1-1,0 1,0 0,0-1,0 1,0 0,0-1,0 1,0 0,0-1,0 1,0 0,-1-1,1 1,0-1,0 1,-1 0,1-1,0 1,-1-1,0 1,0 0,0-1,0 1,0-1,0 1,-1-1,1 1,0-1,0 0,-1 0,1 0,0 1,-1-1,1-1,0 1,0 0,-1 0,0 0,-1-1,0 0,0 0,0-1,0 1,0 0,0-1,0 0,1 0,-1 0,0 0,1 0,0 0,0 0,-1-1,1 1,0-2,-1 0,0 0,-1 1,1-1,-1 1,1 0,-1 0,-3-1,-34-25,27 18,-15-13,2-1,-17-21,5 10,31 27,1 0,0-1,1 1,0-2,1 1,0 0,0-1,1 0,0-3,2 0,4 12,0 9,-2-3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1:49.92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88 351,'-2'-1,"0"1,-1-1,1 0,0 0,0 0,0 0,0-1,0 1,0 0,0-1,0 1,0-1,1 0,-1 1,0-2,-2-2,0 1,0-1,1 0,0-1,-1-1,2-1,0 0,0 0,1 0,1 0,0 0,0 0,0 0,1 0,0 1,0-24,-7-107,6 135,0 1,-1 0,0-1,1 1,-1 0,0 0,0 0,0 0,0-1,-1 1,1 1,-1-2,-9-18,12 28,0 0,0-1,-1 1,0 0,-1 4,1-6,-1 1,1-1,1 1,-1-1,1 1,-1-1,2 0,-1 1,1-1,1 5,11 15,-10-19,-1-1,1 1,-1 0,-1 0,1 0,-1 1,0-1,-1 1,1-1,-1 1,0 3,-1-4,1 0,0 0,0 0,1-1,-1 1,1 0,1-1,-1 1,1-1,0 0,1 3,0-2,0 1,0 0,-1 0,0 1,-1-1,1 3,13 31,-15-37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2:05.69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1 680,'33'2,"-22"-1,0 0,0-1,0-1,0 0,0 0,0-1,36-16,-40 15,0-1,0 1,0 1,0-1,1 1,-1 1,1-1,-1 1,9 0,18 3,-20-1,1 0,-1-1,1 0,0-2,4 0,5-5,-14 4,0 1,1 0,10-1,-16 2,0 0,0-1,0 1,0-1,0 0,-1 0,3-2,16-6,15-6,0-1,3-4,-36 19,-1 0,0 0,0 1,1 0,-1 0,1 0,-1 0,1 1,0 0,-1 0,1 0,-1-1,0 0,0 1,0-1,0 0,0-1,0 1,0-1,3-2,2-1,0-1,0 1,0 1,4-2,-9 4,1 0,-1-1,0 0,0 0,0 0,2-2,16-13,31-18,-23 11,-27 22,0 0,0 0,0 0,0 1,1-1,-1 1,1 0,0 0,0 0,-1 0,1 1,0-1,1 1,1-1,-1-1,1 0,0 0,-1 0,1-1,-1 1,0-1,-1-1,1 1,-1-1,2-2,18-15,8-18,41-34,-56 58,0-1,0 0,-2-1,0-1,-2 0,0-1,4-10,3 9,-18 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37:02.06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121 166,'0'-19,"1"10,-1 0,0 0,-1 1,0-1,0 0,-2-3,2 10,1 0,-1-1,0 1,0 0,-1 0,1 0,0 0,-1 0,1 0,-1 0,0 0,0 1,0-1,0 1,0-1,0 1,0 0,0 0,0 0,0 0,-1 0,1 0,0 0,-3 0,-4 0,-31-11,39 12,0-1,0 1,-1-1,1 0,0 0,0 1,0-1,0 0,0 0,0 0,0 0,0 0,0 0,0 0,0-1,1 1,-1 0,1 0,-1-1,1 1,-1 0,1 0,-1-1,1 1,0-1,0 1,2 1,1 1,-1 0,0 0,0 0,0 0,0 0,1 1,-2-1,1 1,2 0,8 10,1 0,-2 0,1 1,-2 0,0 1,0 1,-1-1,-1 1,-1 1,4 9,-2-8,-1-3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3:25.23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22 39,'0'0,"0"-2,0-1,-1 0,0 0,0 0,0-1,0 1,0 0,0-1,-1 1,0 0,-1 1,-1 0,1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3:33.93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0 137,'12'1,"19"-1,-30 0,1 0,-1 0,0 0,1-1,-1 1,0 0,0-1,1 1,-1-1,0 1,0-1,0 1,1-1,-1 0,0 0,0 0,0 1,0-1,-1 0,-1 1,1-1,-1 1,1 0,0-1,-1 1,1 0,-1 0,1-1,0 1,-1 0,1 0,-1 0,1-1,-1 1,1 0,-1 0,1 0,-1 0,1 0,-1 0,1 0,-1 0,1 0,-1 0,0 0,-16 0,-7 0,22 0,4 0,12 0,2 0,-10 1,0-1,0 0,0 0,0-1,0 1,0-1,0-1,0 1,0-1,-1 0,1 0,0-1,31-12,24-13,-54 26,0 0,0 0,1 1,-1 0,0 0,1 0,-1 1,1 1,-1-1,6 2,15-1,-53 0,-1 0,1 2,0 0,-11 4,29-5,0-1,-1-1,1 1,0-1,-1-1,-3 0,3 0,1 1,0 0,-1 0,1 0,0 1,-3 1,6-1,0 0,1 1,-1 0,1-1,0 1,-1 1,1-1,0 0,0 1,0-1,1 1,-1 0,0 2,5-5,1 1,-1 0,1-1,0 1,-1-1,1 0,0 0,-1 0,1 0,1 0,-2-1,168-3,-166 4,0-1,0 1,0-1,0 0,-1 0,1 0,-1 0,1-1,0 1,-1-1,4-2,33-28,-32 24,0 2,0-1,1 1,7-4,-6 6,-1 0,1 0,0 1,0 0,1 1,0 0,11-2,-18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3:48.98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4:13.10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0,'4'0,"0"1,0-1,0 1,0 0,0 0,0 0,-1 0,4 3,14 3,-18-6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5:32.81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3 773,'6'-1,"-1"-1,0 0,1 0,-1-1,0 0,0 0,0 0,1-1,-5 4,-1 0,1-1,-1 1,1 0,-1-1,1 1,-1 0,1-1,-1 1,0-1,1 1,-1-1,0 1,1-1,-1 1,0-1,0 1,1-1,-1 1,0-1,0 0,0 1,0-1,0 1,0-1,0 0,0 1,0-1,0 1,0-1,0 0,0 1,0-1,0 1,-1-1,1 1,0-1,-1 0,1 1,0-1,-1 1,1 0,0-1,-1 1,1-1,-1 1,1-1,-1 1,1 0,-2-2,0 1,1-1,-1 1,0 0,0 0,0-1,0 1,0 1,0-1,0 0,0 0,0 1,-1-1,-20 1,21 0,3 0,14 1,-12-1,1 0,0 0,-1 0,1-1,0 1,0-1,-1 0,1 0,-1 0,1 0,-1 0,1-1,-1 0,0 0,0 0,0 0,0 0,0-1,1 0,4-4,-6 4,1 0,0 0,1 1,-1-1,0 1,1 0,-1 0,1 0,0 0,0 1,-1-1,1 1,0 0,0 0,3 0,1 0,-1 0,1-1,-1 0,0 0,1-1,2-2,20-6,-24 8,-1 0,0-1,0 1,0-1,0 0,0 0,-1-1,0 0,0 1,0-1,1-3,-5 8,0 0,1 0,-1-1,0 1,0 0,0 0,0 0,0 0,0-1,0 1,0 0,0 0,0 0,0 0,0 0,0-1,0 1,0 0,0 0,0 0,0 0,0-1,0 1,0 0,0 0,0 0,0 0,0-1,0 1,-1 0,1 0,0 0,0 0,0 0,0 0,0-1,0 1,0 0,-1 0,1 0,0 0,0 0,-11-3,-16 3,22 1,2-1,0 1,0 0,0 0,0 0,0 0,0 0,0 1,0-1,1 1,-1 0,1 0,-1 0,1 0,-1 1,-7 5,10-8,0 0,-1 0,1 0,0 0,-1 0,1 1,0-1,-1 0,1 0,0 0,-1 1,1-1,0 0,0 0,-1 1,1-1,0 0,0 1,0-1,-1 0,1 1,0-1,0 0,0 1,0-1,0 0,0 1,0-1,0 0,0 1,0-1,0 1,0-1,0 0,0 1,0-1,0 0,0 1,0-1,0 0,1 1,-1-1,0 0,0 1,0-1,1 0,-1 1,0-1,0 0,1 0,-1 1,0-1,0 0,1 0,-1 0,0 1,1-1,-1 0,0 0,1 0,-1 0,0 0,1 0,-1 0,1 0,-1 0,0 0,1 0,1 1,0-1,0 1,0-1,0 0,0 0,0 0,0 0,0 0,0-1,0 1,0 0,1-1,8-6,0 0,0-1,-1 0,-1-1,1 0,2-4,-1 1,0 1,1 1,0 0,2 0,136-85,-148 94,16-9,-15 13,-9 9,-2 2,6-8,-1-1,0 0,0 0,0-1,-1 1,1-1,-1 1,-3 1,5-5,0 1,0-1,0 0,0 1,0-1,0 0,-1 0,1-1,0 1,-1 0,1-1,-1 1,1-1,-1 0,1 0,0 0,-1 0,1 0,-1-1,1 1,-1-1,1 1,0-1,-1 0,-1-1,4 2,-1-1,1 1,-1 0,1 0,-1-1,1 1,0-1,-1 1,1 0,-1-1,1 1,0-1,-1 1,1-1,0 1,0-1,-1 1,1-1,0 1,0-1,0 1,0-1,0 0,0 1,0-1,0 1,0-1,0 1,0-1,0 1,0-1,0 0,0 1,1-1,-1 0,12-16,-8 14,-4 2,0 1,0 0,0 0,0 0,0-1,0 1,0 0,0 0,0-1,0 1,0 0,0 0,0 0,0-1,0 1,0 0,0 0,0-1,0 1,0 0,0 0,0 0,0-1,0 1,0 0,-1 0,1 0,0-1,0 1,0 0,0 0,-1 0,1 0,0 0,0-1,0 1,0 0,-1 0,1 0,0 0,0 0,-1 0,1 0,0 0,0 0,0 0,-16-5,5 4,21 3,-8-1,0-1,0 0,-1 0,1 0,0 0,0 0,0 0,-1 0,1 0,0-1,0 1,-1-1,1 1,0-1,-1 0,1 0,-1 0,1 0,-1 0,1 0,-1 0,1 0,1-4,0 1,0 0,0-1,0 1,-1-1,2-4,2-4,-2 7,-1 0,1 1,1-1,-1 0,1 1,3-2,18-24,-6-2,-12 20,0-1,10-10,-11 14,-1 1,0-1,-1 0,0-1,2-5,9-20,17-13,-32 48,2-5,-1 1,2 0,-1-1,0 1,1 0,1 0,-4 3,1 1,0 0,0-1,-1 1,1 0,0 0,0 0,0 0,0 1,1-1,-1 1,0-1,0 1,0-1,0 1,1 0,-1 0,1 0,51 0,24 1,-77-1,-1 0,1 0,-1 0,1 0,-1 0,1 0,-1 0,1 0,-1 0,1 0,-1 0,0 0,1 1,-1-1,1 0,-1 0,1 1,-1-1,0 0,1 0,-1 1,0-1,1 0,-1 1,0-1,0 1,1-1,-1 0,0 1,0-1,0 1,1-1,-1 1,0-1,0 1,0-1,0 2,0-1,-1 1,1-1,-1 1,1-1,-1 1,0-1,1 0,-1 1,0-1,0 0,0 1,-28 29,25-28,0 0,0-1,0 1,-1-1,1 0,0 0,-4 0,6-1,0 0,0-1,0 1,0-1,0 0,0 1,0-1,0 0,0 0,-1-1,1 1,0 0,0-1,0 1,0-1,0 0,0 1,-1-2,2 1,-1-1,1 1,0-1,-1 1,1-1,0 0,0 0,0 0,0 1,0-1,1 0,-1 0,1 0,-1 0,1 0,-1-1,1 0,0 0,-1 0,0 0,1 0,-1 0,0 1,-1-1,1 0,-1-1,2 4,0-1,0 1,-1 0,1 0,0 0,0 0,0-1,0 1,0 0,0 0,0 0,-1 0,1 0,0 0,0-1,0 1,0 0,0 0,-1 0,1 0,0 0,0 0,0 0,0 0,-1 0,1 0,0 0,0 0,0 0,-1 0,1 0,0 0,0 0,0 0,0 0,-1 0,1 0,0 0,0 0,0 0,0 0,-1 0,1 0,0 1,0-1,0 0,0 0,0 0,-1 0,1 0,0 0,0 1,0-1,0 0,0 0,0 0,0 0,0 1,0-1,0 0,0 0,0 0,0 1,0-1,0 0,0 0,0 0,0 0,0 1,0-1,-4 24,-2 5,3-25,0-1,1 1,-1-1,-1 0,1 0,0 0,-1 0,1-1,-1 1,0-1,-1 1,1 0,0 0,0 0,0 1,0-1,-2 4,5-6,1-1,0 0,-1 1,1-1,-1 1,1-1,0 1,-1 0,1-1,0 1,-1-1,1 1,0 0,0-1,0 1,0-1,0 1,0 0,-1-1,1 1,1 0,-1-1,0 1,0 0,0-1,0 1,0-1,1 1,-1 0,1-1,-1 1,1-1,-1 0,1 0,-1 0,1 1,0-1,-1 0,1 0,-1 0,1 0,0 0,-1 0,1 0,-1 0,1-1,-1 1,1 0,0 0,-1 0,1-1,-1 1,1 0,-1-1,1 1,-1 0,1-1,-1 1,1 0,-1-1,4-2,0 1,-1-1,1 1,0 0,0 0,1 1,-1-1,0 1,0 0,1 0,-1 1,1-1,-1 1,4 0,-4 0,19 0,-23 0,0 0,0 0,1 0,-1 0,0 0,0 1,0-1,0 0,1 0,-1 0,0 0,0 0,0 0,0 1,0-1,1 0,-1 0,0 0,0 0,0 1,0-1,0 0,0 0,0 0,0 0,0 1,0-1,0 0,0 0,0 0,0 1,0-1,0 0,0 0,0 0,0 1,-9 11,-4 1,9-8,0-1,-1 1,0-1,0 0,0-1,0 1,3-3,0 0,0 0,0-1,0 1,0 0,0-1,0 0,0 1,0-1,0 0,0 0,0 0,0 0,0-1,0 1,0 0,0-1,0 1,0-1,1 0,-2 0,3 1,-1 0,0-1,0 1,0 0,0-1,0 1,0-1,0 1,0-1,0 1,1-1,-1 1,0-1,0 0,1 0,-1 1,1-1,-1 0,0 0,1 0,0 0,-1 0,1-2,1 1,-1 0,1 0,-1 0,1 0,0 1,0-1,0 0,0 0,0 0,1 0,-2 2,24-49,-21 44,-1-1,-1 0,1 0,-1 0,0-1,0 1,-1-1,1-5,-1 13,1-1,-1 1,0-1,1 1,-1-1,1 1,-1-1,1 1,-1-1,1 0,-1 1,1-1,-1 0,1 1,-1-1,1 0,-1 0,1 1,-1-1,1 0,0 0,-1 0,1 0,-1 0,1 0,0 0,-1 0,1 0,0 0,-1 0,26 0,-22 0,50 0,-53 0,-1 0,0 1,0-1,1 0,-1 1,0-1,0 1,1-1,-1 0,0 1,0-1,0 1,0-1,0 1,0-1,0 1,0-1,0 0,0 1,0-1,0 1,0-1,0 1,0-1,0 0,-1 1,1-1,0 1,0-1,0 0,-1 1,1-1,0 0,-1 1,1-1,0 0,-10 19,9-18,-53 96,52-93,-1 0,2 1,-1-1,0 1,1-1,0 1,-1 1,2-3,0 0,-1 0,0 1,0-1,0 0,0 0,0 0,-1 0,1-1,-1 1,0 0,0-1,0 1,0-1,0 1,0-1,-2 1,-3 3,0 1,0-1,1 2,0-1,-4 6,4-5,-6 6,8-11,1 1,0-1,0 1,0 0,0-1,0 1,1 1,0-1,0 0,0 0,0 1,0 4,2-9,0 0,0 0,0 1,0-1,0 0,0 0,0 1,0-1,0 0,0 1,0-1,0 0,0 0,0 1,0-1,0 0,1 0,-1 0,0 1,0-1,0 0,0 0,1 0,-1 1,0-1,0 0,0 0,1 0,-1 0,0 1,0-1,1 0,-1 0,0 0,0 0,1 0,-1 0,12-4,13-15,-22 17,35-35,-31 28,0 1,1 1,0 0,8-6,-15 12,1 0,-1 0,0-1,1 1,-1 0,0-1,0 0,0 1,0-1,0 0,0 1,-1-1,1 0,-1 0,1 1,-1-1,1 0,-1 0,0 0,0 0,0 0,0 0,0 1,-1-1,1 0,0 0,-1 0,1 0,-1 1,0-1,0 0,0 0,0 1,0-1,0 1,0-1,0 1,-1-2,-2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5:47.05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31 17,'7'1,"-1"-1,1 1,-1 0,0 1,1 0,-1 0,0 0,0 1,4 2,1 0,3 0,22 11,-34-16,-1 1,0 0,1 0,-1-1,1 1,-1 0,0 0,0 0,0 1,1-1,-1 0,0 0,0 1,-1-1,1 0,0 1,0-1,0 2,-2-3,1 1,0-1,0 1,0 0,0-1,-1 1,1-1,0 1,-1-1,1 0,0 1,-1-1,1 1,0-1,-1 1,1-1,-1 0,1 1,-1-1,1 0,-1 0,1 1,-1-1,1 0,-1 0,1 0,-1 0,0 0,1 0,-1 1,1-1,-1 0,1-1,-1 1,1 0,-1 0,0 0,1 0,-1 0,1 0,-1-1,1 1,-3 0,1-1,-1 1,0-1,1 1,-1-1,1 0,0 0,-1 0,0-1,-11-8,1 0,-2 0,0 2,-1-1,-34-21,39 24,9 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5:55.67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0 111,'2'-1,"0"-1,-1 1,1-1,0 1,-1-1,0 1,1-1,-1 0,0 0,1-1,6-8,4-2,-6 8,-1 0,1 0,0 0,0 0,3-1,0 1,-1 0,0-1,-1 0,0 0,2-2,-9 8,0 0,1 0,-1 0,0 0,0 0,1 0,-1 0,0 1,1-1,-1 0,0 0,0 0,0 0,1 1,-1-1,0 0,0 0,0 0,0 1,1-1,-1 0,0 0,0 1,0-1,0 0,0 1,0-1,0 0,0 0,0 1,0-1,1 0,-2 0,1 1,0-1,0 0,0 1,1-1,-1 1,0 0,0 0,0 0,0 0,0-1,0 1,0 0,0 0,0 0,0-1,-1 1,1 0,0 0,0-1,-1 1,1 0,-1 0,1-1,-25 13,12-7,10-3,0-1,0 1,0-1,0 1,1 0,-1 0,1 0,0 1,0-1,0 0,0 3,-15 20,10-17,16-16,5-4,35-26,-47 36,0 0,0 0,-1 0,1 0,0 0,-1-1,1 1,-1-1,0 1,1-1,-1 1,0-1,0 0,0 0,0-1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6:18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696 0,'1'48,"0"-13,-3 28,2-60,-1 1,-1 0,1-1,0 0,-1 1,0-1,0 0,0 0,0 0,0 0,-1 0,1 0,-1-1,0 1,0-1,0 1,0-1,-2 2,1-1,0 1,0 0,0 0,1 1,-3 4,-6 15,9-18,1 0,-2 1,1-1,-1 0,-1 2,-49 64,32-46,-2-1,-3 1,-28 29,45-46,0 0,-1 0,-1-1,1 0,-3 0,-8 5,-12 13,-15 8,-11 0,26-9,-22 28,30-28,22-20,-1 0,0-1,1 1,-1-1,-1 0,1 0,-1-1,1 0,-1 0,-4 2,6-4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6:26.96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6:31.54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37:10.02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6:36.46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06:52.58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63,'13'-17,"-12"15,1 0,-1 0,0 0,1 0,0 0,-1 1,1-1,0 1,0-1,-1 1,1 0,0 0,0-1,1 1,0 0,-1 0,1 0,-1 0,1 0,-1-1,0 1,0-1,0 0,0 0,0 0,2-1,-3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15:31.87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1352,'1'-1,"0"1,1 0,-1 0,0-1,0 1,1-1,-1 0,0 1,0-1,0 0,1 1,-1-1,0-1,1 1,-1 0,0 0,1 0,-1 0,0 0,1 1,-1-1,1 0,-1 1,1-1,0 1,-1 0,2-1,5 2,-1-1,1-1,0 1,-1-1,1 0,-1-1,1 0,-1 0,0-1,0 0,0 0,1-1,-5 3,0-1,0 1,0 0,1 1,-1-1,0 1,0-1,0 1,0 0,1 0,1 1,-1-1,1 0,-1 0,0-1,0 1,1-1,3-1,12-3,-16 5,-1 0,0-1,0 0,0 0,0 0,0 0,0-1,0 1,0-1,8-5,0 2,0-1,1 1,5-1,8-4,14-13,-4 5,-7 3,0 2,1 1,3-1,-8 4,-1-1,0-1,-1-2,15-10,-6 4,29-13,-4 0,-37 21,0 0,9-2,25-5,76-10,-124 26,-1 0,1 0,-1 0,0-1,0 1,0-1,0 0,0 0,0-1,-1 1,0-1,3-3,20-19,34-31,-38 37,15-9,-33 26,0 0,0 0,0-1,-1 1,0-1,4-3,-4 3,0 0,1 0,-1 0,1 1,0-1,2 0,26-23,-26 21,0 1,1-1,-1 1,7-3,-5 3,-1 0,0-1,0 0,1-1,14-12,-1-12,-16 27,-1-1,0 0,0 0,0 0,1-3,-2 3,0 0,0 1,0-1,1 1,0 0,0 0,2-1,-3 2,0 0,0 0,0 0,0-1,-1 0,2-2,17-20,-7 12,0 1,-1-2,-1 0,-1 0,6-10,25-44,-31 51,-10 15,0 0,1 0,0 0,-1 1,1-1,0 0,0 1,1-1,-1 1,0-1,1 1,0 0,-1 0,1 0,1 0,-8 11,-4 3,-102 82,76-66,2-1,-1-2,-4 1,5-4,1 1,1 1,1 1,1 2,-2 5,15-17,0 0,-1-1,-8 4,-24 22,15-8,-27 35,59-66,-11 15,-1-2,0 0,-8 6,-3-1,15-13,1 0,0 1,1 0,-4 4,10-10,0 1,0-1,0 1,1-1,-1 1,0-1,1 1,-1 0,1-1,-1 1,1 0,0-1,-1 1,1 0,0 0,0-1,1 1,-1 0,0 0,0-1,1 0,-1 0,0 0,1 0,-1 0,0 0,1 0,-1 0,1 0,0 0,-1 0,1 0,0 0,0-1,-1 1,1 0,0 0,0-1,0 1,0-1,0 1,0-1,0 1,0-1,0 1,0-1,0 0,0 0,1 0,18 5,-18-4,0-1,-1 1,1-1,0 1,0-1,0 0,0 1,-1-1,1 0,0 0,0 0,0-1,0 1,0 0,0-1,-1 1,1-1,0 0,0 1,-1-1,1 0,0 0,-1 0,1 0,0-2,12-8,0-2,-1 0,-1-1,5-6,38-49,-47 60,0-1,0 1,1 0,0 0,1 1,9-6,-10 7,-6 5,1-1,-1 1,1-1,-1 1,1 0,0 0,0 1,0-1,0 1,0 0,4-1,-8 2,0 1,0-1,0 0,0 1,0-1,0 0,0 1,0-1,0 0,0 1,0-1,0 0,0 1,-1-1,1 0,0 0,0 1,0-1,0 0,-1 1,1-1,0 0,0 0,0 1,-1-1,1 0,0 0,-1 0,1 1,0-1,0 0,-1 0,1 0,0 0,-1 0,1 0,0 0,-1 1,-16 10,16-10,-14 11,0 0,2 1,-4 4,-15 14,26-26,4-2,0-1,0 0,0 0,-1-1,1 1,-1 0,0-1,1 0,-1 1,0-1,0 0,-2 0,2 0,1 1,-1-1,0 0,1 1,-1 0,1 0,0 0,0 0,-1 0,1 0,1 0,-3 3,4-5,0 1,1-1,-1 0,0 0,0 1,1-1,-1 0,0 0,1 0,-1 1,0-1,1 0,-1 0,0 0,0 0,1 0,-1 0,1 0,-1 0,0 0,1 1,-1-1,0-1,1 1,-1 0,0 0,1 0,-1 0,0 0,1 0,-1 0,0 0,1 0,-1-1,0 1,1 0,-1 0,15-4,8-9,-1 0,12-9,-31 19,0 0,0 0,0 0,-1 0,1-1,0-2,14-15,-10 15,1 0,-1 1,1 0,0 1,0 0,4-2,-2 2,-7 1,0 1,0 0,0-1,0 0,0 1,-1-1,0 0,1 0,-1-1,0 1,1-3,15-20,26-16,-31 21,-12 19,1-1,-1 0,1 0,0 1,0-1,0 1,1-2,11-15,-12 16,-1 1,1-1,0 1,0 0,0-1,0 1,0 0,0 0,1 0,17-14,-2 0,0-1,9-11,-9 9,0-12,2 11,0-1,4-7,29-32,-37 40,7-10,-3 1,-16 25,0-1,-1 1,1-1,-1 0,0 0,1-5,0 2,1 0,-1 0,2 0,-1 1,5-5,8-13,7-10,-11 17,-1-1,4-9,-11 20,-3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15:47.46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371 75,'-4'4,"1"1,-1-1,0 0,-1 0,-2 2,-12 1,18-7,0 0,0 0,0 0,0 0,1 1,-1-1,0 0,0 1,0-1,0 0,0 1,1-1,-1 1,0-1,0 1,1 0,-1-1,0 1,1 0,-1-1,0 1,1 0,-1 0,1 0,0-1,-1 1,1 0,0 0,-1 0,1 0,0 0,-2 3,0 0,-1 0,1 0,-1 0,1 0,-1-1,0 1,-1-1,1 0,-1 0,1 0,-1-1,0 1,-1 0,-12 10,-51 39,29-23,24-18,0 1,0 0,-1 3,20-19,1 0,0 0,0 1,0-1,0 1,1 0,-1 0,1 1,0 0,0 0,1 0,-4 2,0-1,-1 1,1 0,0-1,0 0,-1 1,1-1,-1 0,1 0,0-1,-1 1,0 0,1-1,-1 0,0 1,0-1,0 0,0 0,0 0,0 0,-1-1,1 1,-1 0,1-1,-1 1,0-1,0 1,0-1,0 0,0-1,0 0,1 1,0 0,0-1,1 1,-1 0,0 0,1 1,0-1,0 1,0-1,0 1,0 0,2-1,11-10,27-42,-38 50,3-2,-1 0,0 0,0-1,2-4,-43 42,32-27,0-1,0 0,1 1,-1-1,1 1,-1-1,1 1,0 0,0-1,0 1,0 0,1 0,-1 0,1 0,-1 0,0 1,-1 0,1-1,-1 1,0-1,0 1,-1-1,1 0,-2 3,-13 18,12-17,-1 1,1-2,-1 1,-1-1,0 0,1 0,-2-1,1 1,-2-1,-12 6,18-9,-1 0,1-1,0 1,-1 0,1 0,0 1,0-1,1 1,-1-1,0 1,0 1,-3 4,-1-1,1-1,-1 1,-1-1,-12 13,-16 4,33-20,1 0,-1-1,0 1,0-1,0 0,0 0,-1 0,1 0,-2 1,4-3,1 0,0 0,0 0,0 0,0 0,0 0,0 0,0 0,0 0,-1 0,1-1,0 1,0 0,0 0,0 0,0 0,0 0,0 0,0 0,0 0,0 0,0 0,-1 0,1 0,0 0,0 0,0 0,0-1,0 1,0 0,0 0,0 0,0 0,0 0,0 0,0 0,0 0,0 0,0-1,0 1,0 0,0 0,0 0,0 0,0 0,0 0,0 0,0 0,0 0,0-1,0 1,0 0,0 0,0 0,0 0,6-8,6-6,-5 8,0 0,0 0,0-1,-1 0,1-1,0-1,14-17,-11 16,1 0,1 1,0 0,0 1,0 0,11-4,-7 1,9-4,-23 14,1-1,-1 1,0 0,0-1,0 1,0-1,0 0,-1 0,1 0,-1 0,1 0,-1 0,1 0,-1 0,0 0,0-1,0 1,0-2,0 1,1 0,-1 0,1 0,-1 0,1 0,0 1,0-1,2-1,106-104,-76 73,-33 35,-1-1,0 1,1 0,-1-1,1 1,-1-1,0 1,0 0,1-1,-1 1,0-1,1 1,-1-1,0 1,0-1,0 1,0-1,0 1,0-1,0 0,0 1,0-1,0 0,-1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15:57.78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90,'8'0,"-4"1,0-1,0 0,0 0,1 0,-1 0,0-1,0 1,0-1,0 0,0 0,-1-1,1 1,0-1,0 0,-1 0,1 0,-1 0,0-1,0 1,2-2,-2 1,1 0,0 1,0-1,0 1,0 0,0 0,1 1,21-13,-23 13,-1 0,1 0,0 0,-1 0,1 0,0 0,0 1,0 0,0-1,0 1,2 0,-1 0,0 0,-1 0,1-1,0 1,-1-1,1 0,3-1,43-14,-49 15,0 1,-1-1,1 1,0 0,0-1,0 1,0 0,-1 0,1 0,0 0,0 0,0 0,0 0,0 0,0 0,0 0,-1 0,1 0,0 1,0-1,0 0,0 1,-1-1,1 1,0-1,0 1,-1-1,1 1,0-1,-1 1,1 0,-1-1,1 1,-1 0,1-1,-1 1,1 0,-1 0,0 0,1-1,-1 1,0 0,0 0,1 0,-1 0,0 0,0 0,0-1,0 1,0 0,0 0,-1 0,1 0,0 0,0 0,-1-1,1 1,0 0,-1 0,1 0,-1-1,1 1,-1 0,1-1,-1 1,1 0,-1-1,0 1,0-1,0 1,-3 1,-1-1,1 1,-1-1,0-1,1 1,-1 0,0-1,0 0,-1-1,-5 2,-37 0,33-2,1 1,0 1,0 0,0 1,0 1,-7 2,13 0,13 0,16 0,-10-5,0-1,0 0,0-1,0 0,9-4,19-5,-36 10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23:15.48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24:00.638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 51,'25'23,"-19"-19,0 1,0 0,0-1,1-1,0 1,-1-1,1 0,0 0,3 0,49 18,-67-24,1-1,0-1,-1 0,1 0,1 0,-1 0,0-2,-45-48,45 41,6 12,0 0,0 0,1 0,-2 0,1 0,0 0,0 0,-1 1,1-1,0 0,-2 0,2 2,1 0,0 1,0-1,0 0,-1 1,1-1,0 1,0-1,0 1,0-1,0 0,0 1,0-1,0 1,0-1,0 1,0-1,0 0,0 1,0-1,0 1,1-1,-1 1,0-1,0 0,0 1,1-1,-1 0,0 1,1-1,5 16,-4-12,0 0,0 0,-1 1,0-1,0 0,0 1,-1-1,1 1,-1-1,0 3,0-6,0 0,0 0,0 0,0 0,0 0,0 0,0 0,-1 0,1 0,0-1,-1 1,1 0,0 0,-1 0,1 0,-1-1,1 1,-1 0,1-1,-1 1,0 0,1-1,-1 1,0-1,0 1,0-1,1 1,-1-1,0 1,0-1,0 0,0 1,1-1,-1 0,0 0,0 0,0 0,0 0,0 0,0 0,0 0,0 0,0 0,0 0,1-1,-1 1,0 0,0-1,0 1,0-1,1 1,-1-1,0 1,0-1,1 1,-1-1,1 1,-1-1,1 1,-1-1,1 1,-1-1,1 0,-1 1,1-1,0 0,0 1,-1-1,1 0,0 1,0-1,0 0,0 0,-1 1,1-1,0 0,1 0,-1 0,0 1,0-1,0 1,0 0,0-1,0 1,0-1,0 1,0 0,0-1,1 1,-1 0,0-1,0 1,0 0,1-1,-1 1,0 0,0 0,1-1,-1 1,0 0,1 0,-1-1,0 1,1 0,-1 0,0 0,1 0,-1-1,0 1,1 0,-1 0,1 0,-1 0,0 0,1 0,-1 0,1 0,-1 0,0 0,1 0,-1 1,0-1,1 0,-1 0,0 0,1 0,-1 1,0-1,1 0,-1 0,0 0,21 10,-2 0,1 1,9 9,5 8,-21-17,-11-9,-1-1,1 1,0-1,0 0,-1 0,1 1,0-1,0 0,0 0,0-1,0 1,2 0,-8-4,0 0,0-1,1 0,-1 1,1-1,0 0,0-1,0 1,-1-4,-2 0,-2-2,-1 1,-1-1,1 2,-2-1,1 1,-1 1,0 0,-1 1,0 0,-1 0,19 9,0 1,0 0,0 0,-1 0,1 1,17 14,-11-11,0 2,-1-1,8 10,10 9,-24-24,0 0,1-1,-1 0,0 0,4 1,24 14,-13-1,-19-17,-12-9,-22-20,54 47,-5-6,-14-11,0 0,0 1,-1-1,1 1,0-1,0 1,-1-1,1 1,-1 0,1 0,-1-1,0 1,1 1,-2-2,-1-1,1 0,0 1,0-1,-1 0,1 0,0 1,0-1,-1 0,1 0,0 0,-1 1,1-1,0 0,-1 0,1 0,0 0,-1 0,1 0,-1 0,1 0,0 0,-1 0,1 0,0 0,-1 0,1 0,-1 0,1 0,0 0,-1 0,1 0,0-1,-1 1,1 0,0 0,-1 0,1-1,0 1,0 0,-1-1,-16-6,-6-16,20 19,0 0,-1 0,1 1,-1-1,0 1,0 0,0 0,-2 0,-4 1,11 9,13 9,12 1,24 19,-31-18,-16-14,0 0,1-1,0 1,0-1,0 0,0 0,0 0,1-1,-1 0,1 1,0-2,2 2,-10-4,1-1,0 1,0-1,0 1,0-1,0 0,0 0,0 1,0-1,1-1,-1 1,-13-14,-15-10,20 15,17 15,5 6,-1 1,0 0,0 1,-1 0,-1 0,1 3,6 6,-10-8,-7-13,1 0,0 1,-1-1,1 0,0 0,-1 0,1 0,0 0,-1 0,1 0,-1 0,1-1,0 1,-1 0,1 0,0 0,-1 0,1 0,0-1,-1 1,1 0,0 0,-1 0,1-1,0 1,0 0,-1 0,1-1,0 1,0 0,0-1,-1 1,1-1,-7-6,0-1,0 0,1-1,-1 0,1 0,0 0,0 1,-1 0,-4-3,5 5,5 4,-1 1,1-1,0 1,-1-1,0 1,1 0,-1-1,0 1,1 0,-1 0,0 0,0 0,0 1,-1-1,4 3,0 0,0 0,0-1,0 1,0 0,0 0,1-1,-1 1,1-1,-1 1,1-1,0 1,13 11,9 5,-18-14,-1-1,0 1,0 0,0 1,2 1,16 15,1-6,-24-15,0 0,0 0,0 0,0-1,0 1,0 0,0 0,0 0,0 0,0 0,0 0,0 0,1 0,-1 0,0 0,0 0,0 0,0 0,0 0,0 0,0 0,0 0,0 0,0 0,0 0,0 0,0 0,0 0,0 0,0 0,1 0,-1 0,0 0,0 0,0 0,0 0,0 0,0 0,0 0,0 0,0 0,0 0,0 0,0 0,0 0,0 0,0 0,0 0,-11-11,8 9,1 0,0 0,0 0,0 0,1 0,-1-1,0 1,1-1,0 1,-1-1,1 0,7 58,-5 0,-2-40,1 0,1-1,0 1,1 0,3 10,-5-25,0 0,0 0,0 0,0 0,0 0,0 0,0 0,0 1,0-1,0 0,0 0,0 0,0 0,0 0,0 0,0 0,1 0,-1 0,0 0,0 0,0 0,0 1,0-1,0 0,0 0,0 0,0 0,0 0,0 0,0 0,0 0,0 0,1 0,-1 0,0 0,0 0,0 0,0 0,0 0,0 0,0 0,0 0,0 0,0 0,1 0,-1 0,0 0,0 0,0 0,0 0,0 0,0 0,0 0,0 0,0 0,0 0,0 0,0-1,1 1,-1 0,0 0,0 0,0 0,0 0,0 0,4-9,3-9,-6 9,0-1,0 0,-1 1,0-1,-1-2,1-30,0 42,0 0,0-1,0 1,0-1,0 1,0 0,0-1,1 1,-1 0,0-1,0 1,0 0,0-1,1 1,-1 0,0-1,0 1,0 0,1 0,-1-1,0 1,1 0,-1 0,0 0,1-1,-1 1,0 0,1 0,-1 0,0 0,1 0,-1 0,0-1,1 1,-1 0,0 0,1 0,-1 0,1 0,-1 0,0 1,1-1,-1 0,0 0,1 0,0 4,-13 0,9-4,0 0,0 0,0-1,0 1,0-1,0 0,0 0,0 0,0 0,1 0,-2-1,4 2,-1 0,0-1,0 1,0 0,1-1,-1 1,0-1,1 1,-1-1,0 1,1-1,-1 0,0 1,1-1,-1 0,1 1,-1-1,1 0,0 0,-1 0,1 1,0-1,0 0,-1 0,1 0,0 0,0 1,0-1,0 0,0 0,0 0,0 0,0 0,0 0,1 1,-1-1,0 0,1 0,-1 0,0 1,1-1,-1 0,0 1,1 0,-1-1,0 1,1 0,-1-1,0 1,1 0,-1 0,1-1,-1 1,0 0,1 0,-1 0,1 0,-1 0,1-1,-1 1,0 0,1 0,-1 0,1 0,-1 0,1 0,-1 0,1 1,-1-1,1 0,-1 0,17 8,10 17,-26-20,-1 0,0 1,0-1,0 1,0-1,-1 1,0-1,0 0,-2 4,1 1,1-6,1-1,-1 1,-1 0,1-1,-1 1,1-1,-1 0,0 1,0-1,-1 1,-2 3,-15 36,18-40,1 0,0 0,-1 0,1 1,0-1,1 0,-1 0,1 1,-1-1,1 1,0-1,0 0,0 1,23-51,-15-24,-7 68,0-1,1 0,-1 1,0 0,1-1,0 1,0 0,0 0,0 0,1 0,-1 0,1 0,-1 1,1-1,0 1,1-1,-4 3,1 0,-1 0,0 0,1 0,-1 0,0 0,0 0,1 0,-1 0,0 0,0 0,1 0,-1 0,0 0,1 0,-1 0,0 0,0 0,1 0,-1 0,0 1,0-1,1 0,-1 0,0 0,0 0,0 1,1-1,-1 0,0 0,0 1,0-1,0 0,0 0,1 1,-3 10,-11 13,12-23,-3 4,1 0,0 0,0 1,0-1,1 1,0-1,0 1,0 0,0 0,1 0,0 0,1 0,-1 4,1-6,0 0,-1 0,0 0,0 0,0 0,0-1,0 1,-1 0,1-1,-1 1,-1 0,-7 17,7-9,9-16,-5 2,1-1,0 1,-1-1,0 0,1 1,-1-1,0 0,0 0,-1 0,2-27,-3 26,1-1,0 1,0 0,1 0,-1 0,1 0,0 0,0 0,0 0,0 0,1 0,0 0,0 1,0-1,0 1,0-1,1 0,16-14,-9 12,-10 7,0-1,0 0,0 0,0 1,0-1,1 0,-1 0,0 1,0-1,0 0,0 0,0 1,0-1,0 0,0 1,0-1,0 0,0 0,0 1,0-1,0 0,0 1,0-1,-1 0,1 0,0 1,0-1,0 0,0 0,0 1,-1-1,1 0,0 0,0 1,0-1,-17 45,11-22,-2-1,-1 0,-1-1,1-5,-4 12,10-20,-1 8,3-12,2-5,6-13,1 1,0-1,4-2,-8 3,-4 12,-2 9,-12 28,11-31,1 0,0 0,0 0,0 1,1-1,0 0,0 1,0-1,0 6,2-5,-1-4,0 0,0-1,0 1,0 0,0-1,0 1,0 0,0 0,-1-1,1 1,-1 0,1-1,-1 2,3-34,7-31,-8 51,1 0,0 0,0 1,1-1,0 1,0 0,2-2,15-25,-14 26,-1 1,0 0,3-10,-8 18,0 1,0-1,0 0,0 0,-1 0,1 1,-1-1,1 0,-1 0,0 1,1-1,-1 0,0 1,0-1,0 1,-1-1,1 1,0 0,0-1,-1 1,1 0,-1 0,0 0,-3-4,0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24:37.48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34 276,'3'-20,"0"-4,-4 24,1-1,0 0,0 0,-1 0,1 1,-1-1,1 0,0 1,-1-1,0 0,1 1,-1-1,1 0,-1 1,0-1,1 1,-1-1,0 1,1 0,-1-1,0 1,0 0,0-1,1 1,-1 0,0 0,0-1,-6 0,6 1,2 0,0 1,0 0,0 0,-1 0,1 0,0 0,-1 0,1 0,-1 0,1 0,-1 0,1 0,-1 0,0 0,1 1,2 12,-1-8,0 0,0 1,-1 0,0-1,-1 1,1 0,-1-1,0 1,-1 0,0 0,0 3,1-10,-1 1,1-1,0 0,0 1,0-1,0 0,0 0,0 1,0-1,-1 0,1 1,0-1,0 0,0 0,-1 1,1-1,0 0,0 0,-1 1,1-1,0 0,0 0,-1 0,1 0,0 0,-1 1,1-1,0 0,-1 0,1 0,0 0,-1 0,1 0,0 0,-1 0,1 0,0 0,-1 0,1 0,0 0,-1 0,1-1,0 1,0 0,-1 0,1 0,0 0,-1-1,1 1,0 0,0 0,-1 0,1-1,-1 0,1 1,-1-1,0 0,0 0,1 0,-1 0,1 0,-1 0,1 0,-1 0,1 0,0 0,-1 0,1 0,0-1,0 0,0 1,0-1,0 0,0 1,0-1,1 0,-1 1,1-1,-1 1,1-1,0 1,-1-1,1 1,0-1,0 1,0 0,0-1,0 1,0 0,1 0,-1 0,0 0,4-2,-1 0,1 1,0 0,0 0,0 0,1 0,2-1,3-7,-11 9,1 1,-1 0,0 0,0-1,1 1,-1 0,0-1,0 1,1-1,-1 1,0 0,0-1,0 1,0 0,0-1,0 1,1-1,-1 1,0-1,0 1,0 0,0-1,0 1,-1-1,1 1,0 0,0-1,0 1,0-1,0 1,-1 0,1-1,0 1,0-1,-1 1,1 0,-1 1,1-1,-1 0,1 0,-1 0,1 0,0 0,-1 1,1-1,-1 0,1 0,0 1,-1-1,1 0,0 0,-1 1,1-1,0 1,-1-1,1 0,0 1,0-1,0 0,-1 1,1-1,0 1,0-1,0 1,0-1,0 1,-8 18,7-17,-4 13,-2-1,0 0,-2 3,7-60,3 42,-1 1,0-1,0 0,-1 0,1 0,0 0,0 0,0 0,-1 0,1 1,0-1,-1 0,1 0,0 0,-1 1,1-1,-1 0,0 1,1-1,-1 0,1 1,-1-1,0 1,0-1,1 1,-1-1,0 1,0-1,0 1,1 0,-1-1,0 1,0 0,-1 0,1-1,0 1,0-1,0 0,-1 1,1-1,0 0,0 1,0-1,0 0,0 0,0 0,0 0,0 0,0-1,11 5,4 8,-6 3,2 2,11-41,-20 24,0 0,0 1,0-1,0 0,0 0,0 0,0 0,-1 0,1 0,0 0,-1 0,1-1,-1 1,1 0,-1 0,1-1,-1 1,0 0,1 0,-1-1,0 1,0 0,0-1,0 1,-1-1,1 1,-1 0,0 0,1 0,-1 0,0 0,0 0,0 0,0 0,0 0,0 1,0-1,0 0,-1 1,1-1,0 0,0 1,-1 0,1-1,0 1,0 0,-1 0,1-1,0 1,-2 0,-4-3,16-1,15-2,-23 6,0 0,0 0,-1 0,1-1,0 1,0 0,-1-1,1 1,0-1,-1 1,1 0,0-1,-1 0,1 1,0-1,-1 1,1-1,-1 0,1 1,-1-1,0 1,0 0,0 0,0-1,1 1,-1 0,0 0,0-1,0 1,0 0,0 0,0-1,0 1,0 0,0 0,0-1,0 1,0 0,0-1,0 1,0 0,0 0,0-1,0 1,0 0,0 0,0-1,0 1,-1 0,1 0,0-1,0 1,0 0,0 0,-1-1,1 1,0 0,0 0,-1 0,1 0,0-1,0 1,-1 0,1 0,0 0,0 0,-1 0,1 0,0 0,0 0,-2 0,0 0,1 1,-1-1,1 1,-1 0,1-1,-1 1,1 0,-1 0,1 0,0 0,0 0,-1 0,1 0,0 1,-19 19,15-8,5-12,0-1,0 0,0 0,0 1,0-1,0 0,0 0,0 0,1 1,-1-1,0 0,0 0,0 0,0 0,0 1,1-1,-1 0,0 0,0 0,0 0,1 0,-1 0,0 1,0-1,0 0,1 0,-1 0,0 0,0 0,1 0,-1 0,0 0,0 0,2 0,-1 0,0-1,1 1,-1 0,0-1,0 1,1-1,-1 1,0-1,0 0,0 1,0-1,0 0,1 0,-2 0,1 0,0 0,1 0,1-5,1 1,-1-1,0 1,0-1,1-4,5-11,1 6,2-5,-6 6,0 1,0 1,6-8,-7 12,15-18,-16 19,-2 4,0 0,-1 0,1 0,-1 0,0 0,0 0,0-1,0 0,-1 3,0 1,0-1,1 1,-1-1,0 0,0 1,1-1,-1 1,0-1,1 1,-1-1,1 1,-1-1,1 1,-1 0,1-1,-1 1,1 0,-1-1,1 1,-1 0,1-1,-1 1,1 0,0 0,-1 0,1 0,-1 0,1 0,0 0,-1 0,1 0,0 0,-1 0,1 0,-1 0,1 0,0 0,-1 1,1-1,-1 0,1 0,-1 1,1-1,-1 0,1 1,-1-1,1 1,35 22,-25-15,-8-6,3 2,-1-1,0 1,1-1,0 0,0-1,0 1,0-1,0 0,0-1,0 1,1-1,-1-1,1 1,0-1,49-3,-39 1,1 1,0 0,-1 2,13 1,-26 0,0 0,1 0,-1 0,0 0,0 1,0 0,0 0,-1 0,1 0,-1 0,3 4,8 7,-13-13,57 54,-53-50,0 1,-1-1,0 1,0 0,-1 0,1 0,-1 0,0 0,-1 1,1 1,-1 7,-1 0,0 0,-1 0,-1 0,0 0,-1 26,1 10,0-14,4 31,-3-68,-1 0,1 0,0 0,0 0,0 1,0-1,0 0,0 0,0 0,0 1,0-1,0 0,1 0,-1 0,0 1,0-1,0 0,0 0,0 0,0 1,0-1,0 0,0 0,1 0,-1 0,0 0,0 1,0-1,0 0,1 0,-1 0,0 0,0 0,0 0,0 0,1 0,-1 0,0 1,0-1,0 0,1 0,-1 0,0 0,0 0,1 0,8-8,5-13,-13 16,0 1,0-1,-1 1,0-1,1 0,-1 1,-1-1,1 0,-1 1,0-1,0 0,0 0,0 0,0 0,1 0,0 0,0 0,0-1,0 1,1 0,0-3,2-2,-2 7,-1-1,1 1,0 0,0-1,0 1,1 0,-1 0,1 0,-1 0,1 0,0 1,0-1,1 0,-1 1,0-1,1 1,0 0,1 0,1 0,-1 0,1 0,-1 1,1 0,0 0,-1 0,1 1,0 0,0 0,2 0,16-1,-17-1,-11-1,-13 0,-13 10,22-4,0-1,0 0,1-1,-1 0,-7 0,17-1,0 0,1 0,-1 0,0-1,0 1,0 0,0-1,1 1,-1-1,0 1,0-1,0 1,0-1,0 0,0 1,0-1,0 0,-1 0,1 0,0 0,0 0,-1 0,1 0,0 0,-1 0,1 0,-1 0,1 0,-1-1,0 1,1-2,0 0,-1 0,1 1,-1-1,0 0,0 0,0 0,0 0,-1 0,1 0,-1 1,1-1,-1 0,-8-39,12 20,-3 22,1-1,-1 1,0-1,0 1,1 0,-1-1,0 1,1-1,-1 1,1 0,-1-1,0 1,1 0,-1 0,1-1,-1 1,1 0,-1 0,1 0,-1-1,1 1,-1 0,1 0,-1 0,1 0,-1 0,1 0,-1 0,1 0,-1 0,1 0,0 1,1-1,0 1,-1 1,1-1,0 0,0 0,-1 1,1-1,-1 0,1 1,-1 0,0-1,1 1,-1 0,0 0,0 0,0-1,0 1,-1 0,1 0,0 1,1 3,0 0,-1 0,0 0,0 1,0-1,0 3,3 12,-3-20,-1 0,1 0,-1 0,1 0,-1 1,0-1,0 0,0 0,0 0,0 1,0-1,0 0,0 1,0-1,-1-1,0 1,1-1,-1 1,0 0,1-1,-1 1,0-1,0 0,1 1,-1-1,0 0,0 1,0-1,1 0,-1 0,0 0,0 0,0 0,0 0,0 0,1 0,-1 0,0 0,0 0,-1 0,1 0,-1 0,0 1,1-1,-1 1,1-1,-1 1,1 0,0-1,-1 1,1 0,0 0,-1 0,1 0,0 0,0 0,0 0,0 1,0-1,0 0,-19 33,10-16,-9 22,12-24,7-15,3-7,2-2,1-1,0 1,0 0,1 0,0 1,0 0,3-2,15-15,-23 22,0 0,0 0,0 1,0-1,0 1,0-1,1 1,-1 0,1 0,-1 0,3 0,10-5,-26 4,-8 3,14 0,1 1,-1-1,1 1,-1-1,1 2,0-1,-1 0,1 1,1-1,-2 2,-2 1,16-9,0 0,1 0,0 1,0 1,0 0,0 0,0 0,0 2,2-1,34-5,-24 4,-37 3,-1-1,-2-1,0 1,-1 2,1-1,-13 5,28-5,10-1,15 0,-17-1,-4 1,0 0,0 0,-1 0,1 0,0 0,0-1,0 2,-1-1,1 0,0 0,0 0,0 0,-1 0,1 1,0-1,0 0,-1 1,1-1,0 0,-1 1,1-1,0 1,-1-1,1 1,-1-1,1 1,-1 0,1-1,-1 1,1 0,-1-1,0 1,1 0,-1 0,0 0,0 1,0 0,-1 0,1-1,0 1,-1 0,1-1,-1 1,0-1,0 1,1-1,-1 1,0-1,0 1,0-1,-2 1,-71 78,73-79,1 0,-1 0,0 0,0 0,0 0,0 0,0 0,0 0,0-1,0 1,0 0,0-1,0 1,-1-1,1 1,0-1,0 1,-1-1,1 0,1 0,0 0,-1 0,1 0,0 0,0 0,0 0,0 0,-1 0,1 0,0-1,0 1,0 0,0 0,-1 0,1 0,0 0,0 0,0-1,0 1,0 0,0 0,0 0,-1 0,1-1,0 1,0 0,0 0,0 0,0-1,0 1,0 0,0 0,0 0,0-1,0 1,0 0,0 0,6-15,7-18,-12 29,0 0,0 1,0-1,1 1,-1-1,1 1,0 0,0-1,0 1,0 0,1 0,-1 1,3-3,-4 4,0 0,0-1,0 1,0 0,0 0,0 0,-1-1,1 1,-1 0,1-1,-1 1,1 0,-1-1,0 1,1-1,-1 1,0-1,0 1,0-1,0 0,-7-36,1 3,6 34,0 1,0 0,0-1,0 1,0 0,0-1,0 1,0-1,0 1,0 0,0-1,0 1,1 0,-1-1,0 1,0 0,0-1,1 1,-1 0,0-1,0 1,1 0,-1 0,0-1,0 1,1 0,-1 0,0 0,1-1,-1 1,0 0,1 0,-1 0,1 0,-1 0,0 0,1 0,-1 0,0 0,1 0,-1 0,1 0,-1 0,0 0,1 0,-1 0,0 0,1 0,-1 0,0 0,1 1,-1-1,0 0,1 0,-1 1,0-1,0 0,1 0,-1 1,0-1,0 0,1 1,1 0,-1 0,1 1,0 0,-1-1,1 1,-1 0,0 0,1 0,-1 0,0 0,0 1,6 24,-6-26,-1 0,0-1,0 1,0 0,1 0,-1 0,0-1,0 1,0 0,0 0,0 0,0-1,-1 1,1 0,0 0,0 0,-1-1,1 1,0 0,-1 0,1-1,-1 1,1 0,0-1,-1 1,0-1,1 1,-1 0,0-1,1 0,-1 0,1 0,-1 0,1 0,-1 0,1 0,-1 0,1 0,0 0,-1 0,1-1,-1 1,1 0,-1 0,1 0,0-1,-1 1,1 0,-1 0,1-1,0 1,-1 0,1-1,0 1,0-1,-1 1,1 0,0-1,0 1,0-1,-1 1,1-1,0 1,0-1,0 1,0-1,-5-24,2 13,-11-12,12 22,0-1,0 0,0 0,1 0,-1 0,1 0,0 0,0 0,0 0,0 0,0-1,1 1,-1 0,1-2,0 2,-1 0,0 1,0-1,0 0,0 1,0-1,-1 1,1-1,-1 1,1 0,-1-1,0 1,0 0,0 0,0 0,-1 1,1-1,0 0,-1 1,1 0,-1-1,1 1,-1 0,0 0,1 1,-1-1,0 0,0 1,0 0,1-1,-1 1,0 0,0 1,0-1,0 1,2-1,0 0,1 1,-1-1,1 0,-1 1,1-1,-1 1,1-1,-1 1,1-1,-1 1,1 0,-1-1,1 1,0-1,-1 1,1 0,0-1,0 1,0 0,-1-1,1 1,0 0,0-1,0 1,0 0,0 0,0-1,0 1,1 0,-1-1,0 1,0 0,0-1,1 1,-1 0,15 30,-8-19,7 18,-10-23,0 0,-1 1,0-1,-1 1,1 1,-2-4,1 0,0 0,1 0,-1 0,1-1,0 1,0-1,0 1,0-1,1 0,0-1,0 1,0 0,2 0,15 16,-16-14,3 1,-8-7,0 0,1 0,-1-1,0 1,0 0,1 0,-1-1,0 1,0 0,0-1,0 1,1 0,-1-1,0 1,0 0,0 0,0-1,0 1,0 0,0-1,0 1,0 0,0-1,0 1,0 0,0-1,0 1,0 0,0-1,0 1,-1 0,1-1,0 1,0 0,0-1,0 0,-1 1,1-1,0 0,0 0,0 0,-1 0,1 0,-1 0,1 1,-1-1,1 0,-1 0,1 0,-1 1,0-1,1 0,-1 1,0-1,1 1,-1-1,0 1,0-1,0 1,0-1,1 1,-1 0,0-1,0 1,0 0,0 0,0 0,0 0,0 0,0 0,0 0,0 0,0 0,0 0,1 0,-1 1,-1-1,1 1,-1-1,1 0,-1 1,1-1,0 1,-1-1,1 1,0 0,-1-1,1 1,0 0,0 0,0 0,0 0,0 0,0 0,0 0,0 1,0-1,1 0,-1 0,0 1,1-1,-1 0,1 1,-1 0,1-2,0 1,0-1,0 0,0 0,0 0,0 0,0 0,0 0,1 0,-1 0,0 0,0 0,0 1,0-1,0 0,0 0,0 0,0 0,0 0,0 0,0 0,1 0,-1 0,0 0,0 0,0 0,0 0,0 0,0 0,0 0,0 0,1 0,-1 0,0 0,0 0,0 0,0 0,0 0,0 0,0 0,0 0,1 0,-1 0,0 0,0 0,0 0,0-1,0 1,0 0,0 0,0 0,0 0,0 0,0 0,11-7,6-8,-13 11,0 0,0 1,0-1,1 1,-1 0,1 0,-1 1,1-1,0 1,5-2,-10 4,0 0,0 0,0 0,0 0,0 0,0 0,1 0,-1 0,0 0,0 0,0 0,0 0,0 0,0 0,0 0,1 0,-1 0,0 0,0 0,0 0,0 0,0 0,0 0,0 0,1 0,-1 0,0 0,0 0,0 0,0 0,0 0,0 0,0 0,0 0,1 1,-1-1,0 0,0 0,0 0,0 0,0 0,0 0,0 0,0 0,0 0,0 1,0-1,0 0,0 0,0 0,0 0,0 0,0 0,0 1,0-1,0 0,0 0,0 0,0 0,-5 10,-10 6,0 0,13-14,1 0,-1 0,0 0,0 0,0-1,0 1,0-1,0 1,-1-1,1 0,0 1,-1-1,1 0,-1-1,1 1,-1 0,1-1,-1 0,-1 1,3-1,0 0,0 0,0 0,0 0,0 0,1 1,-1-1,0 0,0 1,0-1,0 0,0 1,1-1,-1 1,0 0,0-1,1 1,-1 0,0-1,1 1,-1 0,1-1,-1 1,1 0,-1 1,0 0,1 0,-1 0,1 1,-1-1,1 0,0 0,0 1,0-1,0 2,1-7,-1 0,1 0,0 0,0 0,0 0,1 0,-1 1,0-1,1 0,0 1,0-1,0 1,0-1,0 1,0 0,2-1,16-22,-18 22,0 1,0-1,1 1,-1 0,1 0,-1 0,1 0,0 1,0-1,1 0,-3 2,0-1,0 1,0 0,0-1,0 1,0 0,0 0,0-1,0 1,0 0,0 0,0 0,0 0,1 1,-2-1,1 0,-1 1,1-1,-1 0,1 0,-1 1,0-1,1 1,-1-1,0 0,1 1,-1-1,0 1,1-1,-1 1,0-1,0 1,0-1,0 1,1-1,-1 1,0-1,0 1,0-1,0 1,0-1,0 1,0-1,0 1,0 0,-1 1,1 0,-1 1,1-1,-1 0,0 1,0-1,0 0,0 0,0 0,-1 0,1 0,-1 0,1 0,-1 0,0 0,0-1,1 1,-1-1,0 1,0-1,-1 0,-1 1,1 1,-1-2,0 1,0 0,0-1,0 0,0 0,0 0,-1 0,1 0,-3-1,6 0,0 0,0 0,1 0,-1 0,0 0,0 0,0 0,0 0,0 0,0 1,0-1,0 0,0 1,0-1,0 1,0-1,16-6,49-37,-56 41,1 0,0 1,0 0,0 1,0 0,-1 0,1 1,6 1,-8-2,-7 0,1 0,-1 1,1-1,-1 0,1 0,-1 0,1 0,-1 1,1-1,-1 0,1 1,-1-1,0 0,1 1,-1-1,1 0,-1 1,0-1,1 0,-1 1,0-1,0 1,1-1,-1 1,0-1,0 1,0-1,0 1,0-1,0 0,0 1,0-1,0 0,0 0,0 1,0-1,0 0,0 0,0 1,0-1,-1 0,1 0,0 0,0 1,0-1,0 0,-1 0,1 0,0 0,0 0,0 1,0-1,-1 0,1 0,0 0,0 0,-1 0,1 0,0 0,0 0,-1 0,1 0,0 0,0 0,-1 0,1 0,0 0,0 0,0 0,-1 0,1 0,0 0,0 0,-1 0,1 0,0 0,0 0,0-1,-1 1,1 0,0 0,0 0,0 0,0-1,-1 1,1 0,0 0,0 0,0-1,0 1,-5-2,0 0,-1 1,1-1,0 1,-1 0,1 1,0-1,-1 1,1 0,-1 0,1 1,-1-1,-3 2,15-1,29-1,-35 0,1 0,-1 0,1 0,-1 0,1 0,-1 0,0-1,1 1,-1 0,1 0,-1 0,1-1,-1 1,0 0,1-1,-1 1,0 0,1-1,-1 1,0 0,1-1,-1 1,0-1,0 1,1-1,-2 0,1 0,0 0,0 0,0 0,0 0,-1 0,1 0,0 0,-1 0,1 0,-1 0,1 1,-1-1,0 0,1 0,-1 0,0 1,0-1,0-1,-1 1,0 0,1 0,-1 0,0 1,0-1,1 0,-1 1,0-1,0 1,0-1,0 1,0 0,0 0,0 0,0 0,0 0,0 1,-1-1,0 0,33-1,0 1,6 2,-35-2,0 0,0 1,-1-1,1 1,0-1,0 1,0-1,0 1,0 0,0-1,-1 1,1 0,0 0,-1-1,1 1,-1 0,1 0,0 1,11 11,-10-12,0 0,-1 0,1 0,0 0,-1 0,1 0,-1 1,0-1,1 0,-1 1,0-1,0 1,0 0,0-1,0 1,0 1,-1-2,0-1,0 0,0 1,1-1,-1 0,0 1,0-1,0 0,-1 1,1-1,0 1,0-1,0 0,0 1,0-1,0 0,0 1,-1-1,1 0,0 1,0-1,0 0,-1 0,1 1,0-1,0 0,-1 0,1 1,0-1,-1 0,0 1,0-1,-1 0,1 1,0-1,-1 0,1 0,-1 1,1-1,-1 0,1 0,0-1,-1 1,0 0,-4-2,0 0,0 0,0-1,1 0,-1 0,1 0,-1-1,1 1,0-1,0 0,1-1,-1 0,5 5,0 0,0 0,0 0,0 0,-1 0,1-1,0 1,0 0,0 0,0 0,0 0,0-1,0 1,0 0,0 0,0 0,0-1,0 1,0 0,0 0,0 0,0-1,0 1,0 0,0 0,0 0,0-1,0 1,0 0,0 0,0 0,0-1,0 1,0 0,1 0,-1 0,0 0,0-1,0 1,0 0,0 0,1 0,-1 0,0 0,0 0,0 0,0-1,15-2,-12 3,-1 0,1 0,-1 0,1 0,-1 1,1-1,-1 1,1-1,-1 1,1 0,0 1,2 1,16 17,-21-20,0 0,0 1,0-1,0 0,1 0,-1 0,0 1,0-1,0 0,0 1,0-1,0 0,0 0,0 1,0-1,0 0,0 1,0-1,0 0,0 0,0 1,0-1,0 0,0 0,0 1,0-1,0 0,0 0,-1 1,1-1,0 0,-15 4,10-5,1 0,0 0,-1-1,1 1,0-1,0 0,0 0,0 0,1-1,-1 1,-1-2,5 3,-1 0,0 1,1-1,0 0,-1 0,1 1,-1-1,1 0,0 0,0 0,-1 0,1 1,0-1,0 0,0 0,0 0,0 0,0 0,0 0,0 1,0-4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49:25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1,'-1'0,"1"0,-1 0,1 0,-1 0,1 0,-1 0,1 0,0 0,-1 0,1 0,-1 0,1 0,-1 1,1-1,-1 0,1 0,-1 0,1 1,0-1,-1 0,1 0,0 1,-1-1,1 0,0 1,-1-1,1 1,0-1,0 0,-1 1,1-1,0 1,0 0,0 0,0 0,0 0,0 0,1 0,-1 0,0 1,0-1,1 0,-1 0,1 0,-1 0,1-1,0 2,29 34,-23-28,52 53,-34-37,6 1,-29-23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49:29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1,'6'48,"-3"-37,-2-1,1 1,-1 9,-1-18,0 15,0 0,1 0,3 15,16 18,-11-21,-8-25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8:54.06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49:52.44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104 80,'-2'-1,"0"0,0 1,0-1,0 0,0 0,0 0,0 0,0-1,0 1,1-1,-2 0,-13-9,-8 1,24 9,13 7,29 20,-81-22,31-4,23 1,-11-1,0 0,0 0,0 0,0-1,1 1,-1-1,2-1,-6 2,0-1,0 1,0 0,0-1,0 1,0-1,1 1,-1-1,0 1,-1-1,1 1,0 0,0-1,0 1,0-1,0 1,0-1,0 1,-1 0,1-1,0 1,0 0,-1-1,1 1,0-1,0 1,-1 0,1 0,0-1,-1 1,1 0,-1 0,1-1,0 1,-1 0,1 0,-1 0,1 0,0-1,-22-10,18 8,-60-43,63 43,8 4,-5 0,0-1,0 1,-1 0,1 0,0-1,-1 1,1 0,0 1,-1-1,1 0,24 22,-21-20,0 1,-1 0,0 0,0 0,0 0,3 4,-7-7,1 0,-1-1,1 1,-1 1,1-1,-1 0,1 0,-1 0,0 0,0 0,1 0,-1 0,0 0,0 0,0 1,0-1,-1 0,1 0,0 0,0 0,-1 0,1 0,0 0,-1 0,1 0,-1 0,1 0,-1 0,0 0,0 0,1 0,-1 0,0-1,0 1,0 0,0-1,1 1,-1 0,0-1,0 1,-1-1,1 1,0-1,0 0,0 1,0-1,0 1,0-1,0 0,0 0,1 1,-1-1,0 0,0 0,0 0,0 0,0 0,0 0,0-1,0 1,0 0,0 0,0-1,0 1,1 0,-1-1,0 1,0-1,0 1,1-1,-1 1,0-1,0 0,1 1,-1-1,1 0,-1 0,1 0,-1 1,1-1,-1 0,1 0,-1 0,1 0,0 0,0 0,0 0,-1 1,1-1,0 0,0 0,0 0,0 0,0 0,1 0,-1 0,0 0,0 0,0 0,1 0,-1 0,0 0,1 0,-1 0,1 0,-1 0,1 0,0 1,-1-1,1 0,0 0,0 1,-1-1,1 0,0 1,0-1,0 1,0-1,0 1,0 0,0-1,0 1,0 0,0-1,0 1,3-3,-19-3,-4 0,33 13,46 13,-45-14,-11-5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2:08:47.9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85 74,'7'0,"0"1,1 0,-1 0,0 0,0 1,0 0,0 0,0 1,-1 0,1 0,-1 0,0 1,0 0,0 1,0-1,-1 1,1 0,-1 0,-1 1,5 5,-1-1,1-1,-1 0,10 7,11 11,-23-22,-1 1,1-1,-2 1,1 0,-1 0,1 1,-2-1,1 1,-1 0,0 0,0 0,-1 1,1 1,-2-4,0 0,1-1,0 1,0-1,0 0,0 0,1 1,-1-1,1-1,0 1,1 0,-1-1,1 1,20 27,-21-27,-1 0,0 0,0 0,0 1,-1-1,1 3,-2-7,0 1,1-1,-1 0,0 1,0-1,0 0,0 0,0 1,0-1,0 0,0 1,0-1,0 0,-1 1,1-1,0 0,0 1,0-1,0 0,0 0,0 1,-1-1,1 0,0 0,0 1,0-1,-1 0,1 0,0 0,0 1,-1-1,1 0,0 0,0 0,-2 0,1 0,0 0,-1 0,1 0,0-1,-1 1,1 0,0-1,0 1,0-1,-1 1,1-1,0 0,-1 0,-1-1,0-1,0 1,0-1,1 1,-1-1,1 0,-1 0,1-1,0 1,0 0,0-1,1 1,-1 0,0 0,0 0,0 0,0 0,0 1,-1-1,1 1,-1-1,0 1,1 0,-1 0,0 0,-1 0,-3-1,1-1,-1 0,1 0,0-1,-5-4,-7-7,16 15,1 0,-1-1,1 1,0-1,0 1,0-1,0 0,0 1,0-1,0 0,1 0,-1-1,0 1,0 0,1 1,-1-1,0 0,0 0,0 1,0-1,0 0,0 1,-1-1,1 1,0-1,-1 1,1 0,-1-1,-6-3,1 0,1 0,-1-1,1 0,0 0,0-1,1 0,0 0,-4-7,8 13,0-1,0 1,-1-1,1 1,0 0,0 0,-1 0,1 0,-1 0,1 0,-1 0,-1 0,2 0,-1 1,1-1,0 0,0 1,-1-1,1 0,0 0,0 0,0 0,0 0,0 0,0 0,0 0,0 0,1 0,-1 0,0-1,1 1,-1 0,1 0,-1-1,1 0,-2-3,0 0,-1 1,1-1,-1 1,0 0,0-1,-1 1,1 1,-1-1,0 0,0 1,0 0,0 0,-4-2,-25-23,20 15,-11-16,22 27,1 0,0 0,0 0,0 0,0-1,0 1,0 0,1 0,-1-1,1 0,0 3,0 0,0 0,0 0,0-1,0 1,0 0,0 0,0 0,0 0,0 0,0 0,0 0,0-1,0 1,0 0,1 0,-1 0,0 0,0 0,0 0,0 0,0 0,0 0,0 0,0 0,1 0,-1 0,0 0,0 0,0 0,0 0,0 0,0 0,1 0,-1 0,0 0,0 0,0 0,0 0,0 0,0 0,1 0,-1 0,0 0,0 0,0 0,0 0,0 0,14 10,-9-5,-1-1,1 1,0-1,0 0,1-1,-1 1,1-1,0 0,0 0,0-1,0 0,0 0,1 0,-1-1,0 0,5 0,29 6,-36-6,1 0,-1 0,1 0,-1 0,1-1,-1 0,1 0,-1 0,1 0,-1-1,3 0,-6 1,0-1,0 1,0 0,0-1,0 1,0 0,-1 0,1-1,0 1,0 0,0 0,0 0,0 0,0 1,0-1,0 0,0 0,0 0,0 1,0-1,0 1,-1-1,1 0,0 1,0-1,0 1,-1 0,1-1,0 1,0 0,0 0,0 2,0 0,0 0,0 0,0 1,-1-1,1 0,-1 0,0 3,0-3,0 0,1 0,-1 0,0 0,1-1,0 1,-1 0,1 0,0 0,0-1,1 1,-1-1,1 1,-1-1,3 3,-2-3,39 37,-38-36,-1 1,1 0,-1-1,1 1,-1 0,0 0,-1 0,1 0,-1 0,0 1,1 3,1 2,0 0,0 0,1 0,0-1,1 1,0-1,1 0,2 2,-3-1,9 8,-12-13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2:09:16.2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164 35,'3'1,"1"0,-1-1,1 1,-1 0,0 1,0-1,1 1,-1-1,0 1,0 0,0 1,1 0,0-1,1 0,-1 1,0-2,0 1,2 0,-5-1,18 4,-18-6,-1 1,0 0,0 0,1 0,-1 0,0 0,1 0,-1 0,0 0,1 1,-1-1,0 0,0 0,1 0,-1 0,0 0,1 0,-1 1,0-1,0 0,1 0,-1 0,0 1,0-1,0 0,1 0,-1 0,0 1,0-1,0 0,0 1,1-1,-1 0,0 0,0 1,0-1,0 0,0 1,0-1,0 0,0 1,0-1,0 0,0 1,0-1,-1 0,0 0,0 0,0 0,0 0,0 0,0-1,0 1,0 0,0-1,0 1,0 0,0-1,0 1,1-1,-1 1,0-1,0 0,1 1,-1-1,0 0,-17-15,17 15,-1-1,0 1,0 0,1 0,-1-1,0 1,0 1,0-1,0 0,0 0,0 1,-1-1,1 1,0 0,-20-8,20 6,1 0,-1-1,0 1,1-1,-1 1,1-1,0 1,0-1,-1-2,-1-4,4 11,0 0,1-1,-1 1,1 0,-1-1,1 1,0-1,0 0,0 0,0 1,0-1,0 0,0 1,0-1,0 1,0-1,0 1,0 0,-1 0,1 0,-1 0,1 0,0 2,10 16,-3-9,-11-9,-7-3,-7-4,9 1,8 1,14 2,-12 1,1 0,-1 0,1 1,-1-1,0 1,1 0,-1 0,3 2,-6-3,1 0,-1 0,0 1,0-1,0 0,0 0,0 0,0 0,0 0,0 0,0 1,0-1,0 0,0 0,0 0,0 0,0 1,0-1,0 0,0 0,0 0,0 0,0 0,0 1,0-1,0 0,0 0,0 0,0 0,0 0,0 1,0-1,-1 0,1 0,0 0,0 0,0 0,0 0,0 0,0 0,0 1,-1-1,1 0,0 0,0 0,0 0,0 0,0 0,-1 0,-11 2,-13-4,16 0,1-1,-1 1,0 0,0 1,0 0,-1 1,1-1,0 2,-1 0,9-1,0 0,0 0,1 0,-1 0,0 1,1-1,-1 0,0 1,1-1,-1 0,1 1,-1-1,0 1,1-1,-1 1,1-1,-1 1,1-1,0 1,-1 0,1-1,-1 1,1 0,0-1,0 1,-1 0,1-1,0 1,0 0,0 0,0-1,0 1,0 0,0-1,0 1,0 0,0 0,0 0,0 0,0 0,0 0,0 0,0 0,0 0,-1 0,1 0,0 0,-1 0,1 0,-1 0,1 0,-1 0,1 0,-3 1,1 0,0-1,-1 1,1-1,-1 0,1 0,-1 0,0 0,1 0,-1 0,0-1,0 1,-2-1,22 31,-11-17,-6-12,-4-11,4 9,0-1,0 1,-1-1,1 1,0-1,0 1,-1 0,1-1,0 1,0 0,-1-1,1 1,0 0,-1-1,1 1,0 0,-1-1,1 1,-1 0,1 0,0 0,-1-1,1 1,-1 0,1 0,-1 0,1 0,-1 0,1 0,0 0,-1 0,1 0,-1 0,1 0,-1 0,1 0,-1 0,1 0,0 1,-1-1,1 0,-1 0,1 0,-1 1,0-1,1 1,-1 0,0-1,0 1,1 0,-1-1,1 1,-1 0,1-1,-1 1,1 0,-1 0,1 0,0 0,-1-1,1 1,0 0,0 0,0 0,-1 1,1-1,0 0,0 0,0 0,0 0,0 0,0 0,0 0,0 0,1 0,-1 1,0-1,1 0,-1 0,1 0,-1 0,1 0,-1 0,2 0,-2-1,1 0,-1 0,1 0,0-1,-1 1,1 0,0-1,-1 1,1 0,-1-1,1 1,-1-1,1 1,-1-1,1 1,-1-1,1 1,-1-1,0 1,1-1,-1 0,0 1,0-1,1 0,-1 1,0-1,0 0,0 1,0-1,3 6,-2 16,0 27,4 62,-4-107,0-1,0 0,0 1,0-1,1 1,-1-1,1 0,0 0,0 0,0 0,11 15,-5 12,-7-26,-1 1,1 0,0-1,0 1,1 0,-1-1,1 0,1 3,-2-3,0 0,0 0,0 0,-1 0,1 0,-1 0,1 0,-1 1,0 1,-2 10,2-15,0 0,0 0,0 0,0 0,0 0,0 0,0 0,0-1,0 1,0 0,-1 0,1 0,0 0,0 0,0 0,0 0,0 0,0 0,0 0,0 0,0 0,0 0,-1 0,1 0,0 0,0 0,0 0,0 0,0 0,0 0,0 0,0 0,0 0,-1 0,1 0,0 0,0 0,0 0,0 0,0 0,0 0,0 0,0 1,0-1,0 0,0 0,0 0,-1 0,1 0,0 0,0 0,0 0,0 0,0 0,0 0,0 1,0-1,0 0,0 0,0 0,0 0,0 0,0 0,0 0,0 0,0 0,0 1,0-1,-19-27,14 22,0-1,1 0,0-1,0 1,-2-7,4 10,-1 0,1 0,0 0,-1 0,0 0,0 1,0-1,0 1,0 0,-1 0,-16-15,4 5,15 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49:34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75 197,'-2'-3,"0"0,0 0,1 0,-1-1,0 1,1-1,0 1,0-1,0 1,1-1,-1 0,1 0,-1-1,0 0,0 0,0 0,-1-1,0 1,0 0,-2-4,0 0,0 0,1-1,0 1,2 2,-1 1,0-1,0 1,-1 0,0 0,0 0,-1 0,1 0,-5-4,9 12,0 0,-1 0,1 0,-1 0,1-1,-1 1,0 0,0 0,0 0,0 1,3 21,-2-22,0-1,-1 0,1 0,0 0,-1 0,1 0,0 0,0 0,0 0,0 0,0 0,0-1,0 1,0 0,0-1,0 1,1 0,-1-1,0 1,0-1,1 0,-1 0,0 1,0-1,1 0,-1 0,0 0,1 0,0 0,-1-1,0 1,0-1,-1 1,1-1,0 1,0-1,0 1,-1-1,1 0,0 1,-1-1,1 0,0 0,-1 1,1-1,-1 0,1 0,-1 0,0 0,1 0,-1 0,0 0,0 0,1 0,-1 0,0 0,0 0,0 0,0 1,0-1,-1 0,1 0,0 0,0 0,-1 0,1 0,0 0,-1 0,1 0,-3-9,3 8,-1 0,1 0,-1 0,0 0,1 1,-1-1,0 0,0 0,0 0,-1 0,1 2,0-1,1 1,-1-1,0 1,0-1,0 1,1 0,-1 0,0-1,0 1,0 0,0 0,0 0,0 0,1 0,-1 0,0 0,0 0,0 0,0 1,0-1,0 0,1 1,-1-1,0 0,0 1,0-1,0 1,1 0,-1-1,0 1,1 0,-1 0,0-1,1 1,-1 0,1 0,-1 0,1 0,0 0,-1 0,1 0,0-1,-1 1,1 0,0 0,0 0,0 0,0 0,0 1,1 28,0-19,-1-9,1 0,0 0,-1 0,1 0,0 0,0 0,0 0,0 0,0 0,1-1,-1 1,0 0,1-1,-1 1,1-1,0 0,-1 1,1-1,0 0,0 0,0 0,17 14,3 4,-19-17,0 0,0 1,-1-1,1 0,-1 1,1 0,-1 0,0 0,0 0,0 0,0 0,0 1,9 22,-12-27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1:49:37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2:09:32.3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1,'3'0,"-1"0,1 1,0-1,0 1,-1 0,1 0,0 0,-1 0,1 0,-1 1,0-1,1 1,-1-1,0 1,1 1,29 33,-22-18,-9-15,0-1,0 0,0 1,0-1,1 0,0 1,-1-1,1 0,1 1,21 22,-18-18,1 0,0 0,0 0,2-1,19 10,21 19,-42-30,21 21,-26-25,-1 1,0 0,0 0,0 0,0-1,0 1,0 0,0 1,0-1,-1 0,1 0,-1 0,0 0,0 0,0 1,0-1,-22-36,22 35,-1 1,0-1,0 1,0-1,1 0,-1 0,-1 1,1-1,0 0,0 0,0 0,-1 0,1 0,0 0,-1 0,-1-2,1 0,0 0,0 0,1-1,-1 1,0-1,0 1,1-1,-1 0,1 0,-1 1,1-1,0 0,-1 0,1 0,0-2,-7-7,-9-10,-1 1,-4-2,16 17,0 0,0 0,0 0,-1 1,1 0,-1 0,0 1,-4-2,7 3,0 0,0-1,1 1,-1-1,1 0,-1 0,1-1,-1 0,-16-15,19 17,-1 1,1 0,0-1,0 1,0-1,0 1,0-1,0 0,0 1,1-1,-1 0,1 0,-1 1,1-1,-1 0,1 0,0 0,0 0,0 1,0-1,0 0,0-2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2:09:53.11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7 144,'-3'-32,"2"26,0 0,0 1,1-1,0 0,0 1,0-1,1 0,0 1,0-1,0 0,0 5,-1 1,0-1,1 1,-1-1,1 1,-1-1,1 1,-1-1,1 1,-1-1,1 1,0-1,-1 1,1 0,0 0,-1-1,1 1,0 0,-1 0,1 0,0-1,-1 1,2 0,-1 0,0 0,-1 0,1 0,0 0,0-1,0 1,0 0,0-1,0 1,0-1,-1 1,1-1,0 1,0-1,-1 0,1 1,0-1,-1 0,1 1,0-1,-1 0,1-1,0 0,0 0,-1 1,1-1,0 0,1 1,-1-1,0 1,0-1,1 1,-1 0,1 0,-1-1,1 1,-1 0,1 0,0 1,-1-1,1 0,0 0,0 1,0-1,-1 1,1 0,0-1,0 1,0 0,0 0,0 0,0 0,0 1,-1-1,1 1,0-1,0 1,0-1,0 1,-1 0,1 0,0 0,-1 0,19 3,3 2,-22-5,-1-1,1 0,0 1,-1-1,1 1,-1 0,1-1,-1 1,1-1,-1 1,1 0,-1-1,0 1,1 0,-1-1,0 1,0 0,1 0,-1-1,0 1,0 0,0 0,0-1,0 1,0 0,0 0,0 0,0-1,0 2,-1-2,1 0,0 1,0-1,-1 0,1 1,0-1,-1 0,1 0,0 1,-1-1,1 0,0 0,-1 1,1-1,-1 0,1 0,-1 0,1 0,0 0,-1 0,1 0,-1 0,1 0,-1 0,1 0,0 0,-1 0,1 0,-1 0,1 0,0 0,-1 0,1 0,-1-1,1 1,0 0,-1 0,1-1,0 1,-1 0,1 0,0-1,-1 1,-20-13,19 12,0 0,0-1,0 1,0 0,-1 0,1 1,0-1,-1 0,1 1,-1-1,1 1,0 0,-1 0,1 0,-1 0,1 0,-1 1,1-1,0 1,-1-1,1 1,0 0,-1 0,1 0,0 0,0 1,0-1,0 0,0 1,0 0,0-1,1 1,-1 0,0 0,1 0,0 0,-1 0,1 0,0 0,0 0,0 1,0-1,1 0,-1 1,1-1,-1 1,1 0,-1 2,1 1,-1 0,0-1,-1 1,1-1,-1 1,0-1,-3 4,3-4,0 1,0-1,0 0,0 0,1 1,0-1,0 1,1-1,-1 1,1-1,0 1,1 0,-1-1,1 1,1 3,25 30,-8-7,-18-70,0-7,5-16,-5 42,0 17,-1-1,0 0,0 1,0-1,0 0,-1 1,1-1,-1 0,1 1,-1-1,0 1,0-1,0 1,0-1,-1 1,1 0,-1-1,1 1,-1 0,0 0,0 0,0 0,0 1,-1-2,-9-9,11 11,0 0,0 0,1 1,-1-1,0 0,1 0,-1 0,1 0,-1 1,1-1,-1 0,1 0,0 0,-1 0,1 0,0 0,0 0,0 0,0 0,0-1,0 1,0 0,1 1,-1-1,0 0,1 1,-1-1,1 0,-1 1,1-1,-1 1,1-1,-1 1,1-1,0 1,-1-1,1 1,0 0,-1-1,1 1,0 0,4-2,0 1,-1 0,1 0,0 0,0 1,0-1,1 1,-5 0,0 0,-1 0,1 0,-1 0,1 0,0 0,-1 0,1 0,0 1,-1-1,1 0,-1 0,1 0,0 1,-1-1,1 0,-1 1,1-1,-1 1,1-1,-3 9,-22 12,17-16,4-1,0-1,-1 1,2 0,-1-1,0 1,1 1,-1-1,1 0,0 0,1 1,-1-1,1 1,0 0,0-1,0 1,1 0,-1 0,1-1,0 1,1 0,-1 0,1 2,-1-7,0 0,0 1,0-1,0 0,0 1,0-1,0 0,1 1,-1-1,0 0,0 0,0 1,0-1,0 0,0 1,1-1,-1 0,0 0,0 1,0-1,1 0,-1 0,0 0,0 1,1-1,-1 0,0 0,0 0,1 0,-1 0,0 1,1-1,-1 0,0 0,12-4,11-16,-20 17,-2 3,0-1,0 0,1 1,-1 0,0-1,1 1,-1-1,0 1,0 0,1 0,-1 0,0 0,1 0,-1 0,0 0,1 1,-1-1,0 0,1 1,2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2:10:16.02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8:59.070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62,'11'0,"5"1,1-2,0 0,14-3,-8-6,-20 8,-1 0,1 1,0 0,-1-1,1 1,0 0,0 0,1 0,-3 2,-1-1,0 0,0 0,0 0,0 0,0 0,1 0,-1 0,0 0,0 0,0 0,0 0,0 0,1 0,-1 0,0 0,0 0,0-1,0 1,0 0,0 0,1 0,-1 0,0 0,0 0,0 0,0 0,0 0,0 0,0-1,0 1,0 0,1 0,-1 0,0 0,0 0,0 0,0-1,0 1,0 0,0 0,0 0,0 0,0 0,0-1,0 1,0 0,0 0,0 0,0 0,0 0,0-1,0 1,0 0,0 0,-1 0,1 0,0 0,0 0,0-1,-11-7,-16-6,25 12,-1 1,1 0,0 0,-1 1,1-1,-1 0,1 1,-1 0,1-1,-1 1,1 0,-1 0,1 1,-1-1,1 0,-1 1,1 0,-1-1,1 1,-1 0,1 0,0 0,0 1,-1-1,1 0,0 1,0 0,1-1,-1 1,0 0,-11 12,11-12,0-1,0 1,1 0,-1-1,0 1,1 0,0 0,-1 0,1 0,0 1,0-1,0 0,1 0,-1 1,0-1,1 0,-1 1,1-1,0 1,0 1,0 13,0-28,0 9,0 0,0 0,0 0,0 0,0 0,1 1,-1-1,0 0,1 0,0 0,-1 1,1-2,0 2,0 0,1 1,-1-1,0 0,0 0,0 0,1 1,-1-1,0 1,1-1,-1 1,2-1,5-2,-5 2,0 0,-1 0,1 0,0 1,0-1,0 1,0 0,0-1,0 1,0 1,-1-1,1 0,0 1,0-1,0 1,-30 18,20-14,-14 12,21-17,-1 0,1 1,-1-1,1 0,-1 1,1-1,0 0,-1 1,1-1,0 1,-1-1,1 1,0-1,0 1,-1-1,1 1,0-1,0 1,0-1,0 1,-1-1,1 1,0-1,0 1,0-1,0 1,0 0,0-1,1 1,-1-1,0 1,0-1,0 1,1 0,1-2,0 1,0 0,0-1,0 1,0-1,0 1,0-1,-1 0,1 0,0 0,1-1,11-4,18 1,-21 4,1-1,-1 0,0-1,1 0,-9 1,-1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9:03.30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 0,'-1'0,"-1"0,0 0,-2 0,1 1,-1 0,2 1,0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9:12.42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4T00:49:2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218 1,'-17'1,"0"0,-13 4,-16 1,45-6,0 1,0-1,1 0,-1 0,0 0,0 1,1-1,-1 0,0 0,0 1,1-1,-1 1,0-1,1 1,-1-1,1 1,-1-1,1 1,-1 0,1-1,-1 1,1 0,-1-1,1 2,-6 20,6-19,0 0,-1 0,1-1,-1 1,0 0,0 0,0-1,0 1,-1-1,0 2,-2 1,0 0,-1 1,1-1,0 1,0 1,0 1,-2 13,6-18,-1 0,1 0,-1 1,0-1,0 0,-1 0,1 0,-1 0,-1 2,-14 29,9-15,7-16,1 0,-1 0,0 0,1-1,0 1,0 0,0 0,0 0,0 0,0 0,1 7,-1-6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BAC7-4CC5-4AB7-9965-6A5DBAC3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7A72A-5434-4C60-BFC5-381D48CA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2F98-5C7A-486F-B925-0BC03F6B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5DF9C-9CD2-4DEF-A39D-B4C528A5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5936-6C3F-468B-A96E-76736060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FACC-4E05-4BD5-A171-A101E786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84D3E-D865-4732-B3D1-E363DCBA8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C061-E24C-48DA-92AD-FE9968D4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20DF-3881-448C-8E00-3C8C4E24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1FC2-D63E-4B4A-9A8E-B3AFAD3B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197A6-89AB-4E7F-AD85-5294008BD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129D2-1C5B-479D-AFA6-BC18C20B9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18BF-1740-4F61-ACCC-C4F273D1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4BFEE-A644-454D-8719-0E859509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F9A0-E348-49EA-A3A6-01ED8071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A0E1-0748-4DED-A27F-2425419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6686-3989-4579-A890-4A3B5A7F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9B67-16EE-465D-95A8-750E8BFD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7760-F1A5-4961-903C-C870B602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25905-39A4-40AD-9FF4-1EB7934A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8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7D4C-F10D-426B-9265-EBA828F9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257E-88DF-42B3-A608-38B776542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0888C-A53E-46C4-9FD1-37506C3A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BA15-C82B-469A-A405-B10583A5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388F9-50A9-437C-8056-C197412F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1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F215-59F0-4BB1-B704-0ED428C3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E4876-C8AD-4DEE-A98B-A465FFB5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7DD66-3E32-4C7D-A160-EB8BB376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F853B-8741-49AB-AF2B-78FF291E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4D0D9-A827-4708-9AD1-BD8BCAC1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E531A-C572-443D-97A5-8E4B36D5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4E94-C71C-4676-9D60-1BD579C2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5F94-B98B-493F-9442-905F2211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1EEC8-7E2C-4E11-A72E-98884BCB2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D8026-F428-453D-B307-889681079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4C709-06C3-4102-A00E-F6EBB10E6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88FC3-FB92-4F73-A13A-9F4E299B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2896A-7FE2-4C37-9E65-BDBB0535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6BA27-D4FF-4ADA-A655-CFBC3D46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04A8-919B-4482-992E-EE6F0427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D2FF-43BB-4B26-8D43-47BC1D8A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AFFAC-20EB-4E3A-A3BB-CB4AAE6A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EF6D6-7A60-4F8E-A3C8-714B1F19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497EB-4B3E-4A51-8C38-44411E54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B913-7B59-476D-955E-E8E2C75B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163B-A5AF-4395-BD8C-F9D4AC2F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463D-6E77-4736-962F-2EAE0EC5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46C1-1A58-428A-8AA1-5B6DD09E7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FFBA2-6541-410C-A724-33879842F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7C6EF-7682-4947-83ED-C8BFB6B6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91660-9C11-404A-A128-572F1DF3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492D-22D8-454B-98CD-292BAB22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AAEB-174E-4530-8FD8-D33B885F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B9527-6429-4D72-8184-B700DABA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A3F66-6978-4720-A26E-EC7FA3E4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8E51E-CB01-4DFA-BF9D-49076C9E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7FCE4-BC29-495F-A307-BF7A6D57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17594-CDF9-4953-B0A6-13B31819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166FF-BE70-4563-849E-E88583B6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659A-8866-487B-B0CF-6BAAA299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A7B0-6CA7-4372-A1EE-D7EBA04DD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3A13-ADF7-4C0C-BE23-96D708488F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8372-8F81-4BB3-9805-3E23FAA1C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E700-EEBD-47C2-94CE-58355337C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A41A-9F29-4043-B6C6-A4FFB4FC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5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11.xml"/><Relationship Id="rId42" Type="http://schemas.openxmlformats.org/officeDocument/2006/relationships/image" Target="../media/image19.png"/><Relationship Id="rId47" Type="http://schemas.openxmlformats.org/officeDocument/2006/relationships/customXml" Target="../ink/ink25.xml"/><Relationship Id="rId63" Type="http://schemas.openxmlformats.org/officeDocument/2006/relationships/image" Target="../media/image29.png"/><Relationship Id="rId68" Type="http://schemas.openxmlformats.org/officeDocument/2006/relationships/customXml" Target="../ink/ink36.xml"/><Relationship Id="rId84" Type="http://schemas.openxmlformats.org/officeDocument/2006/relationships/image" Target="../media/image38.png"/><Relationship Id="rId89" Type="http://schemas.openxmlformats.org/officeDocument/2006/relationships/customXml" Target="../ink/ink48.xml"/><Relationship Id="rId16" Type="http://schemas.openxmlformats.org/officeDocument/2006/relationships/image" Target="../media/image8.png"/><Relationship Id="rId107" Type="http://schemas.openxmlformats.org/officeDocument/2006/relationships/customXml" Target="../ink/ink57.xml"/><Relationship Id="rId11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27.png"/><Relationship Id="rId74" Type="http://schemas.openxmlformats.org/officeDocument/2006/relationships/customXml" Target="../ink/ink40.xml"/><Relationship Id="rId79" Type="http://schemas.openxmlformats.org/officeDocument/2006/relationships/customXml" Target="../ink/ink43.xml"/><Relationship Id="rId102" Type="http://schemas.openxmlformats.org/officeDocument/2006/relationships/image" Target="../media/image47.png"/><Relationship Id="rId5" Type="http://schemas.openxmlformats.org/officeDocument/2006/relationships/image" Target="../media/image3.png"/><Relationship Id="rId90" Type="http://schemas.openxmlformats.org/officeDocument/2006/relationships/image" Target="../media/image41.png"/><Relationship Id="rId95" Type="http://schemas.openxmlformats.org/officeDocument/2006/relationships/customXml" Target="../ink/ink51.xml"/><Relationship Id="rId22" Type="http://schemas.openxmlformats.org/officeDocument/2006/relationships/image" Target="../media/image10.png"/><Relationship Id="rId27" Type="http://schemas.openxmlformats.org/officeDocument/2006/relationships/customXml" Target="../ink/ink14.xml"/><Relationship Id="rId43" Type="http://schemas.openxmlformats.org/officeDocument/2006/relationships/customXml" Target="../ink/ink23.xml"/><Relationship Id="rId48" Type="http://schemas.openxmlformats.org/officeDocument/2006/relationships/image" Target="../media/image22.png"/><Relationship Id="rId64" Type="http://schemas.openxmlformats.org/officeDocument/2006/relationships/customXml" Target="../ink/ink34.xml"/><Relationship Id="rId69" Type="http://schemas.openxmlformats.org/officeDocument/2006/relationships/image" Target="../media/image32.png"/><Relationship Id="rId80" Type="http://schemas.openxmlformats.org/officeDocument/2006/relationships/image" Target="../media/image36.png"/><Relationship Id="rId85" Type="http://schemas.openxmlformats.org/officeDocument/2006/relationships/customXml" Target="../ink/ink46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33" Type="http://schemas.openxmlformats.org/officeDocument/2006/relationships/customXml" Target="../ink/ink18.xml"/><Relationship Id="rId38" Type="http://schemas.openxmlformats.org/officeDocument/2006/relationships/image" Target="../media/image17.png"/><Relationship Id="rId59" Type="http://schemas.openxmlformats.org/officeDocument/2006/relationships/customXml" Target="../ink/ink31.xml"/><Relationship Id="rId103" Type="http://schemas.openxmlformats.org/officeDocument/2006/relationships/customXml" Target="../ink/ink55.xml"/><Relationship Id="rId20" Type="http://schemas.openxmlformats.org/officeDocument/2006/relationships/customXml" Target="../ink/ink10.xml"/><Relationship Id="rId41" Type="http://schemas.openxmlformats.org/officeDocument/2006/relationships/customXml" Target="../ink/ink22.xml"/><Relationship Id="rId54" Type="http://schemas.openxmlformats.org/officeDocument/2006/relationships/image" Target="../media/image25.png"/><Relationship Id="rId62" Type="http://schemas.openxmlformats.org/officeDocument/2006/relationships/customXml" Target="../ink/ink33.xml"/><Relationship Id="rId70" Type="http://schemas.openxmlformats.org/officeDocument/2006/relationships/customXml" Target="../ink/ink37.xml"/><Relationship Id="rId75" Type="http://schemas.openxmlformats.org/officeDocument/2006/relationships/customXml" Target="../ink/ink41.xml"/><Relationship Id="rId83" Type="http://schemas.openxmlformats.org/officeDocument/2006/relationships/customXml" Target="../ink/ink45.xml"/><Relationship Id="rId88" Type="http://schemas.openxmlformats.org/officeDocument/2006/relationships/image" Target="../media/image40.png"/><Relationship Id="rId91" Type="http://schemas.openxmlformats.org/officeDocument/2006/relationships/customXml" Target="../ink/ink49.xml"/><Relationship Id="rId9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28" Type="http://schemas.openxmlformats.org/officeDocument/2006/relationships/customXml" Target="../ink/ink15.xml"/><Relationship Id="rId36" Type="http://schemas.openxmlformats.org/officeDocument/2006/relationships/image" Target="../media/image16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6" Type="http://schemas.openxmlformats.org/officeDocument/2006/relationships/image" Target="../media/image49.png"/><Relationship Id="rId10" Type="http://schemas.openxmlformats.org/officeDocument/2006/relationships/customXml" Target="../ink/ink4.xml"/><Relationship Id="rId31" Type="http://schemas.openxmlformats.org/officeDocument/2006/relationships/customXml" Target="../ink/ink17.xml"/><Relationship Id="rId44" Type="http://schemas.openxmlformats.org/officeDocument/2006/relationships/image" Target="../media/image20.png"/><Relationship Id="rId52" Type="http://schemas.openxmlformats.org/officeDocument/2006/relationships/image" Target="../media/image24.png"/><Relationship Id="rId60" Type="http://schemas.openxmlformats.org/officeDocument/2006/relationships/image" Target="../media/image28.png"/><Relationship Id="rId65" Type="http://schemas.openxmlformats.org/officeDocument/2006/relationships/image" Target="../media/image30.png"/><Relationship Id="rId73" Type="http://schemas.openxmlformats.org/officeDocument/2006/relationships/customXml" Target="../ink/ink39.xml"/><Relationship Id="rId78" Type="http://schemas.openxmlformats.org/officeDocument/2006/relationships/image" Target="../media/image35.png"/><Relationship Id="rId81" Type="http://schemas.openxmlformats.org/officeDocument/2006/relationships/customXml" Target="../ink/ink44.xml"/><Relationship Id="rId86" Type="http://schemas.openxmlformats.org/officeDocument/2006/relationships/image" Target="../media/image39.png"/><Relationship Id="rId94" Type="http://schemas.openxmlformats.org/officeDocument/2006/relationships/image" Target="../media/image43.png"/><Relationship Id="rId99" Type="http://schemas.openxmlformats.org/officeDocument/2006/relationships/customXml" Target="../ink/ink53.xml"/><Relationship Id="rId101" Type="http://schemas.openxmlformats.org/officeDocument/2006/relationships/customXml" Target="../ink/ink5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9" Type="http://schemas.openxmlformats.org/officeDocument/2006/relationships/customXml" Target="../ink/ink21.xml"/><Relationship Id="rId34" Type="http://schemas.openxmlformats.org/officeDocument/2006/relationships/image" Target="../media/image15.png"/><Relationship Id="rId50" Type="http://schemas.openxmlformats.org/officeDocument/2006/relationships/image" Target="../media/image23.png"/><Relationship Id="rId55" Type="http://schemas.openxmlformats.org/officeDocument/2006/relationships/customXml" Target="../ink/ink29.xml"/><Relationship Id="rId76" Type="http://schemas.openxmlformats.org/officeDocument/2006/relationships/image" Target="../media/image34.png"/><Relationship Id="rId97" Type="http://schemas.openxmlformats.org/officeDocument/2006/relationships/customXml" Target="../ink/ink52.xml"/><Relationship Id="rId104" Type="http://schemas.openxmlformats.org/officeDocument/2006/relationships/image" Target="../media/image48.png"/><Relationship Id="rId7" Type="http://schemas.openxmlformats.org/officeDocument/2006/relationships/image" Target="../media/image4.png"/><Relationship Id="rId71" Type="http://schemas.openxmlformats.org/officeDocument/2006/relationships/image" Target="../media/image33.png"/><Relationship Id="rId92" Type="http://schemas.openxmlformats.org/officeDocument/2006/relationships/image" Target="../media/image42.png"/><Relationship Id="rId2" Type="http://schemas.openxmlformats.org/officeDocument/2006/relationships/image" Target="../media/image2.png"/><Relationship Id="rId29" Type="http://schemas.openxmlformats.org/officeDocument/2006/relationships/image" Target="../media/image13.png"/><Relationship Id="rId24" Type="http://schemas.openxmlformats.org/officeDocument/2006/relationships/image" Target="../media/image11.png"/><Relationship Id="rId40" Type="http://schemas.openxmlformats.org/officeDocument/2006/relationships/image" Target="../media/image18.png"/><Relationship Id="rId45" Type="http://schemas.openxmlformats.org/officeDocument/2006/relationships/customXml" Target="../ink/ink24.xml"/><Relationship Id="rId66" Type="http://schemas.openxmlformats.org/officeDocument/2006/relationships/customXml" Target="../ink/ink35.xml"/><Relationship Id="rId87" Type="http://schemas.openxmlformats.org/officeDocument/2006/relationships/customXml" Target="../ink/ink47.xml"/><Relationship Id="rId61" Type="http://schemas.openxmlformats.org/officeDocument/2006/relationships/customXml" Target="../ink/ink32.xml"/><Relationship Id="rId82" Type="http://schemas.openxmlformats.org/officeDocument/2006/relationships/image" Target="../media/image37.png"/><Relationship Id="rId19" Type="http://schemas.openxmlformats.org/officeDocument/2006/relationships/image" Target="../media/image9.png"/><Relationship Id="rId14" Type="http://schemas.openxmlformats.org/officeDocument/2006/relationships/image" Target="../media/image7.png"/><Relationship Id="rId30" Type="http://schemas.openxmlformats.org/officeDocument/2006/relationships/customXml" Target="../ink/ink16.xml"/><Relationship Id="rId35" Type="http://schemas.openxmlformats.org/officeDocument/2006/relationships/customXml" Target="../ink/ink19.xml"/><Relationship Id="rId56" Type="http://schemas.openxmlformats.org/officeDocument/2006/relationships/image" Target="../media/image26.png"/><Relationship Id="rId77" Type="http://schemas.openxmlformats.org/officeDocument/2006/relationships/customXml" Target="../ink/ink42.xml"/><Relationship Id="rId100" Type="http://schemas.openxmlformats.org/officeDocument/2006/relationships/image" Target="../media/image46.png"/><Relationship Id="rId105" Type="http://schemas.openxmlformats.org/officeDocument/2006/relationships/customXml" Target="../ink/ink56.xml"/><Relationship Id="rId8" Type="http://schemas.openxmlformats.org/officeDocument/2006/relationships/customXml" Target="../ink/ink3.xml"/><Relationship Id="rId51" Type="http://schemas.openxmlformats.org/officeDocument/2006/relationships/customXml" Target="../ink/ink27.xml"/><Relationship Id="rId72" Type="http://schemas.openxmlformats.org/officeDocument/2006/relationships/customXml" Target="../ink/ink38.xml"/><Relationship Id="rId93" Type="http://schemas.openxmlformats.org/officeDocument/2006/relationships/customXml" Target="../ink/ink50.xml"/><Relationship Id="rId98" Type="http://schemas.openxmlformats.org/officeDocument/2006/relationships/image" Target="../media/image45.png"/><Relationship Id="rId3" Type="http://schemas.microsoft.com/office/2007/relationships/hdphoto" Target="../media/hdphoto2.wdp"/><Relationship Id="rId25" Type="http://schemas.openxmlformats.org/officeDocument/2006/relationships/customXml" Target="../ink/ink13.xml"/><Relationship Id="rId46" Type="http://schemas.openxmlformats.org/officeDocument/2006/relationships/image" Target="../media/image21.png"/><Relationship Id="rId6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6DEF-E80F-4467-80A1-142C7C1AE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85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CA0F0-4E5A-41B7-B4A0-49FEAAEFA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1143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F2EE38A-8D80-40C6-B7E7-FDF43670279F}"/>
              </a:ext>
            </a:extLst>
          </p:cNvPr>
          <p:cNvSpPr/>
          <p:nvPr/>
        </p:nvSpPr>
        <p:spPr>
          <a:xfrm>
            <a:off x="2771775" y="3184103"/>
            <a:ext cx="1783384" cy="182604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1123728-3660-48A7-A0A5-5AED34650788}"/>
              </a:ext>
            </a:extLst>
          </p:cNvPr>
          <p:cNvSpPr/>
          <p:nvPr/>
        </p:nvSpPr>
        <p:spPr>
          <a:xfrm>
            <a:off x="2250109" y="2312066"/>
            <a:ext cx="1152525" cy="113347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ACAAB2B-6A69-40BB-99F4-741F0F1F5A9B}"/>
              </a:ext>
            </a:extLst>
          </p:cNvPr>
          <p:cNvSpPr/>
          <p:nvPr/>
        </p:nvSpPr>
        <p:spPr>
          <a:xfrm>
            <a:off x="3897934" y="2295525"/>
            <a:ext cx="1152525" cy="113347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331D6-9D67-4C98-A3B4-B0C93C3B0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2" b="95966" l="1614" r="99479">
                        <a14:foregroundMark x1="29047" y1="11404" x2="34513" y2="6939"/>
                        <a14:foregroundMark x1="34513" y1="6939" x2="40968" y2="4034"/>
                        <a14:foregroundMark x1="40968" y1="4034" x2="48152" y2="3873"/>
                        <a14:foregroundMark x1="48152" y1="3873" x2="76471" y2="11081"/>
                        <a14:foregroundMark x1="76471" y1="11081" x2="88079" y2="20656"/>
                        <a14:foregroundMark x1="88079" y1="20656" x2="93701" y2="26950"/>
                        <a14:foregroundMark x1="93701" y1="26950" x2="98126" y2="41958"/>
                        <a14:foregroundMark x1="98126" y1="41958" x2="96720" y2="59441"/>
                        <a14:foregroundMark x1="96720" y1="59441" x2="88235" y2="79989"/>
                        <a14:foregroundMark x1="88235" y1="79989" x2="77720" y2="90802"/>
                        <a14:foregroundMark x1="77720" y1="90802" x2="62884" y2="93868"/>
                        <a14:foregroundMark x1="62884" y1="93868" x2="40239" y2="93868"/>
                        <a14:foregroundMark x1="40239" y1="93868" x2="26757" y2="88704"/>
                        <a14:foregroundMark x1="26757" y1="88704" x2="9266" y2="72512"/>
                        <a14:foregroundMark x1="9266" y1="72512" x2="3748" y2="64658"/>
                        <a14:foregroundMark x1="3748" y1="64658" x2="1614" y2="44325"/>
                        <a14:foregroundMark x1="28631" y1="93168" x2="35086" y2="96826"/>
                        <a14:foregroundMark x1="35086" y1="96826" x2="56950" y2="98332"/>
                        <a14:foregroundMark x1="56950" y1="98332" x2="64237" y2="96019"/>
                        <a14:foregroundMark x1="64237" y1="96019" x2="67985" y2="93330"/>
                        <a14:foregroundMark x1="92348" y1="74610" x2="94482" y2="32060"/>
                        <a14:foregroundMark x1="35086" y1="6509" x2="48568" y2="1506"/>
                        <a14:foregroundMark x1="48568" y1="1506" x2="63457" y2="3066"/>
                        <a14:foregroundMark x1="63457" y1="3066" x2="68142" y2="5003"/>
                        <a14:foregroundMark x1="96616" y1="42765" x2="99479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7103">
            <a:off x="7868609" y="3041606"/>
            <a:ext cx="1971736" cy="1825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443F7-95FE-4EEB-B15E-44FFA888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2" b="95966" l="1614" r="99479">
                        <a14:foregroundMark x1="29047" y1="11404" x2="34513" y2="6939"/>
                        <a14:foregroundMark x1="34513" y1="6939" x2="40968" y2="4034"/>
                        <a14:foregroundMark x1="40968" y1="4034" x2="48152" y2="3873"/>
                        <a14:foregroundMark x1="48152" y1="3873" x2="76471" y2="11081"/>
                        <a14:foregroundMark x1="76471" y1="11081" x2="88079" y2="20656"/>
                        <a14:foregroundMark x1="88079" y1="20656" x2="93701" y2="26950"/>
                        <a14:foregroundMark x1="93701" y1="26950" x2="98126" y2="41958"/>
                        <a14:foregroundMark x1="98126" y1="41958" x2="96720" y2="59441"/>
                        <a14:foregroundMark x1="96720" y1="59441" x2="88235" y2="79989"/>
                        <a14:foregroundMark x1="88235" y1="79989" x2="77720" y2="90802"/>
                        <a14:foregroundMark x1="77720" y1="90802" x2="62884" y2="93868"/>
                        <a14:foregroundMark x1="62884" y1="93868" x2="40239" y2="93868"/>
                        <a14:foregroundMark x1="40239" y1="93868" x2="26757" y2="88704"/>
                        <a14:foregroundMark x1="26757" y1="88704" x2="9266" y2="72512"/>
                        <a14:foregroundMark x1="9266" y1="72512" x2="3748" y2="64658"/>
                        <a14:foregroundMark x1="3748" y1="64658" x2="1614" y2="44325"/>
                        <a14:foregroundMark x1="28631" y1="93168" x2="35086" y2="96826"/>
                        <a14:foregroundMark x1="35086" y1="96826" x2="56950" y2="98332"/>
                        <a14:foregroundMark x1="56950" y1="98332" x2="64237" y2="96019"/>
                        <a14:foregroundMark x1="64237" y1="96019" x2="67985" y2="93330"/>
                        <a14:foregroundMark x1="92348" y1="74610" x2="94482" y2="32060"/>
                        <a14:foregroundMark x1="35086" y1="6509" x2="48568" y2="1506"/>
                        <a14:foregroundMark x1="48568" y1="1506" x2="63457" y2="3066"/>
                        <a14:foregroundMark x1="63457" y1="3066" x2="68142" y2="5003"/>
                        <a14:foregroundMark x1="96616" y1="42765" x2="99479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8530">
            <a:off x="9193996" y="2112763"/>
            <a:ext cx="1271610" cy="1222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C85CD8-921A-4F74-8C38-F7C5B741B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2" b="95966" l="1614" r="99479">
                        <a14:foregroundMark x1="29047" y1="11404" x2="34513" y2="6939"/>
                        <a14:foregroundMark x1="34513" y1="6939" x2="40968" y2="4034"/>
                        <a14:foregroundMark x1="40968" y1="4034" x2="48152" y2="3873"/>
                        <a14:foregroundMark x1="48152" y1="3873" x2="76471" y2="11081"/>
                        <a14:foregroundMark x1="76471" y1="11081" x2="88079" y2="20656"/>
                        <a14:foregroundMark x1="88079" y1="20656" x2="93701" y2="26950"/>
                        <a14:foregroundMark x1="93701" y1="26950" x2="98126" y2="41958"/>
                        <a14:foregroundMark x1="98126" y1="41958" x2="96720" y2="59441"/>
                        <a14:foregroundMark x1="96720" y1="59441" x2="88235" y2="79989"/>
                        <a14:foregroundMark x1="88235" y1="79989" x2="77720" y2="90802"/>
                        <a14:foregroundMark x1="77720" y1="90802" x2="62884" y2="93868"/>
                        <a14:foregroundMark x1="62884" y1="93868" x2="40239" y2="93868"/>
                        <a14:foregroundMark x1="40239" y1="93868" x2="26757" y2="88704"/>
                        <a14:foregroundMark x1="26757" y1="88704" x2="9266" y2="72512"/>
                        <a14:foregroundMark x1="9266" y1="72512" x2="3748" y2="64658"/>
                        <a14:foregroundMark x1="3748" y1="64658" x2="1614" y2="44325"/>
                        <a14:foregroundMark x1="28631" y1="93168" x2="35086" y2="96826"/>
                        <a14:foregroundMark x1="35086" y1="96826" x2="56950" y2="98332"/>
                        <a14:foregroundMark x1="56950" y1="98332" x2="64237" y2="96019"/>
                        <a14:foregroundMark x1="64237" y1="96019" x2="67985" y2="93330"/>
                        <a14:foregroundMark x1="92348" y1="74610" x2="94482" y2="32060"/>
                        <a14:foregroundMark x1="35086" y1="6509" x2="48568" y2="1506"/>
                        <a14:foregroundMark x1="48568" y1="1506" x2="63457" y2="3066"/>
                        <a14:foregroundMark x1="63457" y1="3066" x2="68142" y2="5003"/>
                        <a14:foregroundMark x1="96616" y1="42765" x2="99479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8052" flipV="1">
            <a:off x="7159559" y="2143907"/>
            <a:ext cx="1271610" cy="11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08E6-5632-4202-BF95-D47CDBB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7D5985-96C5-4AD5-8F17-9B38D877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093" r="90000">
                        <a14:foregroundMark x1="34907" y1="26667" x2="49537" y2="21736"/>
                        <a14:foregroundMark x1="49537" y1="21736" x2="52407" y2="21736"/>
                        <a14:foregroundMark x1="5741" y1="45903" x2="5093" y2="43611"/>
                        <a14:foregroundMark x1="37685" y1="47431" x2="40926" y2="45000"/>
                        <a14:foregroundMark x1="40370" y1="32986" x2="35556" y2="44931"/>
                        <a14:foregroundMark x1="35556" y1="44931" x2="33426" y2="45208"/>
                        <a14:foregroundMark x1="60556" y1="47431" x2="69259" y2="47014"/>
                        <a14:foregroundMark x1="60833" y1="44514" x2="66296" y2="44514"/>
                        <a14:foregroundMark x1="56019" y1="37292" x2="69167" y2="42778"/>
                        <a14:foregroundMark x1="69167" y1="42778" x2="70463" y2="44722"/>
                        <a14:foregroundMark x1="62315" y1="42292" x2="64444" y2="44722"/>
                        <a14:foregroundMark x1="87963" y1="50625" x2="80463" y2="49931"/>
                        <a14:foregroundMark x1="70185" y1="47222" x2="70185" y2="46806"/>
                        <a14:foregroundMark x1="55741" y1="36181" x2="62685" y2="38889"/>
                        <a14:foregroundMark x1="57870" y1="36389" x2="56019" y2="37778"/>
                        <a14:foregroundMark x1="71111" y1="45417" x2="71111" y2="47431"/>
                        <a14:foregroundMark x1="47315" y1="65069" x2="56944" y2="67778"/>
                        <a14:backgroundMark x1="30556" y1="79861" x2="40370" y2="79861"/>
                        <a14:backgroundMark x1="40370" y1="79861" x2="49815" y2="79722"/>
                        <a14:backgroundMark x1="49815" y1="79722" x2="59722" y2="79722"/>
                        <a14:backgroundMark x1="59722" y1="79722" x2="80370" y2="78125"/>
                        <a14:backgroundMark x1="80370" y1="78125" x2="80741" y2="77639"/>
                        <a14:backgroundMark x1="62966" y1="45367" x2="63175" y2="45853"/>
                        <a14:backgroundMark x1="70653" y1="44656" x2="71065" y2="4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09" y="595582"/>
            <a:ext cx="4768242" cy="625690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6B339AB-6953-4F10-BA2F-88E056229297}"/>
              </a:ext>
            </a:extLst>
          </p:cNvPr>
          <p:cNvSpPr/>
          <p:nvPr/>
        </p:nvSpPr>
        <p:spPr>
          <a:xfrm rot="17595725">
            <a:off x="2903018" y="2781747"/>
            <a:ext cx="1355109" cy="12300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221923-BC04-431D-A21E-29657F3C150B}"/>
              </a:ext>
            </a:extLst>
          </p:cNvPr>
          <p:cNvSpPr/>
          <p:nvPr/>
        </p:nvSpPr>
        <p:spPr>
          <a:xfrm rot="19752645">
            <a:off x="3876587" y="1599471"/>
            <a:ext cx="1435758" cy="1144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6CE6762-6B11-46F0-8885-C31678FBF26D}"/>
              </a:ext>
            </a:extLst>
          </p:cNvPr>
          <p:cNvSpPr/>
          <p:nvPr/>
        </p:nvSpPr>
        <p:spPr>
          <a:xfrm rot="19568488">
            <a:off x="4262657" y="3424849"/>
            <a:ext cx="979892" cy="1307210"/>
          </a:xfrm>
          <a:custGeom>
            <a:avLst/>
            <a:gdLst>
              <a:gd name="connsiteX0" fmla="*/ 0 w 816389"/>
              <a:gd name="connsiteY0" fmla="*/ 670404 h 1340807"/>
              <a:gd name="connsiteX1" fmla="*/ 408195 w 816389"/>
              <a:gd name="connsiteY1" fmla="*/ 0 h 1340807"/>
              <a:gd name="connsiteX2" fmla="*/ 816390 w 816389"/>
              <a:gd name="connsiteY2" fmla="*/ 670404 h 1340807"/>
              <a:gd name="connsiteX3" fmla="*/ 408195 w 816389"/>
              <a:gd name="connsiteY3" fmla="*/ 1340808 h 1340807"/>
              <a:gd name="connsiteX4" fmla="*/ 0 w 816389"/>
              <a:gd name="connsiteY4" fmla="*/ 670404 h 1340807"/>
              <a:gd name="connsiteX0" fmla="*/ 474 w 816864"/>
              <a:gd name="connsiteY0" fmla="*/ 648387 h 1318791"/>
              <a:gd name="connsiteX1" fmla="*/ 476779 w 816864"/>
              <a:gd name="connsiteY1" fmla="*/ 0 h 1318791"/>
              <a:gd name="connsiteX2" fmla="*/ 816864 w 816864"/>
              <a:gd name="connsiteY2" fmla="*/ 648387 h 1318791"/>
              <a:gd name="connsiteX3" fmla="*/ 408669 w 816864"/>
              <a:gd name="connsiteY3" fmla="*/ 1318791 h 1318791"/>
              <a:gd name="connsiteX4" fmla="*/ 474 w 816864"/>
              <a:gd name="connsiteY4" fmla="*/ 648387 h 1318791"/>
              <a:gd name="connsiteX0" fmla="*/ 12248 w 828638"/>
              <a:gd name="connsiteY0" fmla="*/ 661709 h 1332113"/>
              <a:gd name="connsiteX1" fmla="*/ 140847 w 828638"/>
              <a:gd name="connsiteY1" fmla="*/ 258055 h 1332113"/>
              <a:gd name="connsiteX2" fmla="*/ 488553 w 828638"/>
              <a:gd name="connsiteY2" fmla="*/ 13322 h 1332113"/>
              <a:gd name="connsiteX3" fmla="*/ 828638 w 828638"/>
              <a:gd name="connsiteY3" fmla="*/ 661709 h 1332113"/>
              <a:gd name="connsiteX4" fmla="*/ 420443 w 828638"/>
              <a:gd name="connsiteY4" fmla="*/ 1332113 h 1332113"/>
              <a:gd name="connsiteX5" fmla="*/ 12248 w 828638"/>
              <a:gd name="connsiteY5" fmla="*/ 661709 h 1332113"/>
              <a:gd name="connsiteX0" fmla="*/ 9653 w 826043"/>
              <a:gd name="connsiteY0" fmla="*/ 689881 h 1360285"/>
              <a:gd name="connsiteX1" fmla="*/ 157790 w 826043"/>
              <a:gd name="connsiteY1" fmla="*/ 133573 h 1360285"/>
              <a:gd name="connsiteX2" fmla="*/ 485958 w 826043"/>
              <a:gd name="connsiteY2" fmla="*/ 41494 h 1360285"/>
              <a:gd name="connsiteX3" fmla="*/ 826043 w 826043"/>
              <a:gd name="connsiteY3" fmla="*/ 689881 h 1360285"/>
              <a:gd name="connsiteX4" fmla="*/ 417848 w 826043"/>
              <a:gd name="connsiteY4" fmla="*/ 1360285 h 1360285"/>
              <a:gd name="connsiteX5" fmla="*/ 9653 w 826043"/>
              <a:gd name="connsiteY5" fmla="*/ 689881 h 1360285"/>
              <a:gd name="connsiteX0" fmla="*/ 9653 w 841972"/>
              <a:gd name="connsiteY0" fmla="*/ 662485 h 1332889"/>
              <a:gd name="connsiteX1" fmla="*/ 157790 w 841972"/>
              <a:gd name="connsiteY1" fmla="*/ 106177 h 1332889"/>
              <a:gd name="connsiteX2" fmla="*/ 485958 w 841972"/>
              <a:gd name="connsiteY2" fmla="*/ 14098 h 1332889"/>
              <a:gd name="connsiteX3" fmla="*/ 732643 w 841972"/>
              <a:gd name="connsiteY3" fmla="*/ 290576 h 1332889"/>
              <a:gd name="connsiteX4" fmla="*/ 826043 w 841972"/>
              <a:gd name="connsiteY4" fmla="*/ 662485 h 1332889"/>
              <a:gd name="connsiteX5" fmla="*/ 417848 w 841972"/>
              <a:gd name="connsiteY5" fmla="*/ 1332889 h 1332889"/>
              <a:gd name="connsiteX6" fmla="*/ 9653 w 841972"/>
              <a:gd name="connsiteY6" fmla="*/ 662485 h 1332889"/>
              <a:gd name="connsiteX0" fmla="*/ 9653 w 837568"/>
              <a:gd name="connsiteY0" fmla="*/ 650111 h 1320515"/>
              <a:gd name="connsiteX1" fmla="*/ 157790 w 837568"/>
              <a:gd name="connsiteY1" fmla="*/ 93803 h 1320515"/>
              <a:gd name="connsiteX2" fmla="*/ 485958 w 837568"/>
              <a:gd name="connsiteY2" fmla="*/ 1724 h 1320515"/>
              <a:gd name="connsiteX3" fmla="*/ 681384 w 837568"/>
              <a:gd name="connsiteY3" fmla="*/ 89889 h 1320515"/>
              <a:gd name="connsiteX4" fmla="*/ 826043 w 837568"/>
              <a:gd name="connsiteY4" fmla="*/ 650111 h 1320515"/>
              <a:gd name="connsiteX5" fmla="*/ 417848 w 837568"/>
              <a:gd name="connsiteY5" fmla="*/ 1320515 h 1320515"/>
              <a:gd name="connsiteX6" fmla="*/ 9653 w 837568"/>
              <a:gd name="connsiteY6" fmla="*/ 650111 h 1320515"/>
              <a:gd name="connsiteX0" fmla="*/ 12478 w 840393"/>
              <a:gd name="connsiteY0" fmla="*/ 650111 h 1034328"/>
              <a:gd name="connsiteX1" fmla="*/ 160615 w 840393"/>
              <a:gd name="connsiteY1" fmla="*/ 93803 h 1034328"/>
              <a:gd name="connsiteX2" fmla="*/ 488783 w 840393"/>
              <a:gd name="connsiteY2" fmla="*/ 1724 h 1034328"/>
              <a:gd name="connsiteX3" fmla="*/ 684209 w 840393"/>
              <a:gd name="connsiteY3" fmla="*/ 89889 h 1034328"/>
              <a:gd name="connsiteX4" fmla="*/ 828868 w 840393"/>
              <a:gd name="connsiteY4" fmla="*/ 650111 h 1034328"/>
              <a:gd name="connsiteX5" fmla="*/ 470601 w 840393"/>
              <a:gd name="connsiteY5" fmla="*/ 1034328 h 1034328"/>
              <a:gd name="connsiteX6" fmla="*/ 12478 w 840393"/>
              <a:gd name="connsiteY6" fmla="*/ 650111 h 1034328"/>
              <a:gd name="connsiteX0" fmla="*/ 12478 w 840393"/>
              <a:gd name="connsiteY0" fmla="*/ 650111 h 1041753"/>
              <a:gd name="connsiteX1" fmla="*/ 160615 w 840393"/>
              <a:gd name="connsiteY1" fmla="*/ 93803 h 1041753"/>
              <a:gd name="connsiteX2" fmla="*/ 488783 w 840393"/>
              <a:gd name="connsiteY2" fmla="*/ 1724 h 1041753"/>
              <a:gd name="connsiteX3" fmla="*/ 684209 w 840393"/>
              <a:gd name="connsiteY3" fmla="*/ 89889 h 1041753"/>
              <a:gd name="connsiteX4" fmla="*/ 828868 w 840393"/>
              <a:gd name="connsiteY4" fmla="*/ 650111 h 1041753"/>
              <a:gd name="connsiteX5" fmla="*/ 470601 w 840393"/>
              <a:gd name="connsiteY5" fmla="*/ 1034328 h 1041753"/>
              <a:gd name="connsiteX6" fmla="*/ 139203 w 840393"/>
              <a:gd name="connsiteY6" fmla="*/ 884567 h 1041753"/>
              <a:gd name="connsiteX7" fmla="*/ 12478 w 840393"/>
              <a:gd name="connsiteY7" fmla="*/ 650111 h 1041753"/>
              <a:gd name="connsiteX0" fmla="*/ 1011 w 828926"/>
              <a:gd name="connsiteY0" fmla="*/ 650111 h 1055195"/>
              <a:gd name="connsiteX1" fmla="*/ 149148 w 828926"/>
              <a:gd name="connsiteY1" fmla="*/ 93803 h 1055195"/>
              <a:gd name="connsiteX2" fmla="*/ 477316 w 828926"/>
              <a:gd name="connsiteY2" fmla="*/ 1724 h 1055195"/>
              <a:gd name="connsiteX3" fmla="*/ 672742 w 828926"/>
              <a:gd name="connsiteY3" fmla="*/ 89889 h 1055195"/>
              <a:gd name="connsiteX4" fmla="*/ 817401 w 828926"/>
              <a:gd name="connsiteY4" fmla="*/ 650111 h 1055195"/>
              <a:gd name="connsiteX5" fmla="*/ 459134 w 828926"/>
              <a:gd name="connsiteY5" fmla="*/ 1034328 h 1055195"/>
              <a:gd name="connsiteX6" fmla="*/ 214759 w 828926"/>
              <a:gd name="connsiteY6" fmla="*/ 966631 h 1055195"/>
              <a:gd name="connsiteX7" fmla="*/ 1011 w 828926"/>
              <a:gd name="connsiteY7" fmla="*/ 650111 h 1055195"/>
              <a:gd name="connsiteX0" fmla="*/ 3341 w 831256"/>
              <a:gd name="connsiteY0" fmla="*/ 650111 h 1055195"/>
              <a:gd name="connsiteX1" fmla="*/ 91013 w 831256"/>
              <a:gd name="connsiteY1" fmla="*/ 254517 h 1055195"/>
              <a:gd name="connsiteX2" fmla="*/ 151478 w 831256"/>
              <a:gd name="connsiteY2" fmla="*/ 93803 h 1055195"/>
              <a:gd name="connsiteX3" fmla="*/ 479646 w 831256"/>
              <a:gd name="connsiteY3" fmla="*/ 1724 h 1055195"/>
              <a:gd name="connsiteX4" fmla="*/ 675072 w 831256"/>
              <a:gd name="connsiteY4" fmla="*/ 89889 h 1055195"/>
              <a:gd name="connsiteX5" fmla="*/ 819731 w 831256"/>
              <a:gd name="connsiteY5" fmla="*/ 650111 h 1055195"/>
              <a:gd name="connsiteX6" fmla="*/ 461464 w 831256"/>
              <a:gd name="connsiteY6" fmla="*/ 1034328 h 1055195"/>
              <a:gd name="connsiteX7" fmla="*/ 217089 w 831256"/>
              <a:gd name="connsiteY7" fmla="*/ 966631 h 1055195"/>
              <a:gd name="connsiteX8" fmla="*/ 3341 w 831256"/>
              <a:gd name="connsiteY8" fmla="*/ 650111 h 1055195"/>
              <a:gd name="connsiteX0" fmla="*/ 16741 w 844656"/>
              <a:gd name="connsiteY0" fmla="*/ 650111 h 1055195"/>
              <a:gd name="connsiteX1" fmla="*/ 30720 w 844656"/>
              <a:gd name="connsiteY1" fmla="*/ 276117 h 1055195"/>
              <a:gd name="connsiteX2" fmla="*/ 164878 w 844656"/>
              <a:gd name="connsiteY2" fmla="*/ 93803 h 1055195"/>
              <a:gd name="connsiteX3" fmla="*/ 493046 w 844656"/>
              <a:gd name="connsiteY3" fmla="*/ 1724 h 1055195"/>
              <a:gd name="connsiteX4" fmla="*/ 688472 w 844656"/>
              <a:gd name="connsiteY4" fmla="*/ 89889 h 1055195"/>
              <a:gd name="connsiteX5" fmla="*/ 833131 w 844656"/>
              <a:gd name="connsiteY5" fmla="*/ 650111 h 1055195"/>
              <a:gd name="connsiteX6" fmla="*/ 474864 w 844656"/>
              <a:gd name="connsiteY6" fmla="*/ 1034328 h 1055195"/>
              <a:gd name="connsiteX7" fmla="*/ 230489 w 844656"/>
              <a:gd name="connsiteY7" fmla="*/ 966631 h 1055195"/>
              <a:gd name="connsiteX8" fmla="*/ 16741 w 844656"/>
              <a:gd name="connsiteY8" fmla="*/ 650111 h 1055195"/>
              <a:gd name="connsiteX0" fmla="*/ 16741 w 844656"/>
              <a:gd name="connsiteY0" fmla="*/ 653571 h 1058655"/>
              <a:gd name="connsiteX1" fmla="*/ 30720 w 844656"/>
              <a:gd name="connsiteY1" fmla="*/ 279577 h 1058655"/>
              <a:gd name="connsiteX2" fmla="*/ 181415 w 844656"/>
              <a:gd name="connsiteY2" fmla="*/ 37318 h 1058655"/>
              <a:gd name="connsiteX3" fmla="*/ 493046 w 844656"/>
              <a:gd name="connsiteY3" fmla="*/ 5184 h 1058655"/>
              <a:gd name="connsiteX4" fmla="*/ 688472 w 844656"/>
              <a:gd name="connsiteY4" fmla="*/ 93349 h 1058655"/>
              <a:gd name="connsiteX5" fmla="*/ 833131 w 844656"/>
              <a:gd name="connsiteY5" fmla="*/ 653571 h 1058655"/>
              <a:gd name="connsiteX6" fmla="*/ 474864 w 844656"/>
              <a:gd name="connsiteY6" fmla="*/ 1037788 h 1058655"/>
              <a:gd name="connsiteX7" fmla="*/ 230489 w 844656"/>
              <a:gd name="connsiteY7" fmla="*/ 970091 h 1058655"/>
              <a:gd name="connsiteX8" fmla="*/ 16741 w 844656"/>
              <a:gd name="connsiteY8" fmla="*/ 653571 h 1058655"/>
              <a:gd name="connsiteX0" fmla="*/ 16741 w 844656"/>
              <a:gd name="connsiteY0" fmla="*/ 653571 h 1058655"/>
              <a:gd name="connsiteX1" fmla="*/ 30720 w 844656"/>
              <a:gd name="connsiteY1" fmla="*/ 279577 h 1058655"/>
              <a:gd name="connsiteX2" fmla="*/ 181415 w 844656"/>
              <a:gd name="connsiteY2" fmla="*/ 37318 h 1058655"/>
              <a:gd name="connsiteX3" fmla="*/ 493046 w 844656"/>
              <a:gd name="connsiteY3" fmla="*/ 5184 h 1058655"/>
              <a:gd name="connsiteX4" fmla="*/ 688472 w 844656"/>
              <a:gd name="connsiteY4" fmla="*/ 93349 h 1058655"/>
              <a:gd name="connsiteX5" fmla="*/ 833131 w 844656"/>
              <a:gd name="connsiteY5" fmla="*/ 653571 h 1058655"/>
              <a:gd name="connsiteX6" fmla="*/ 474864 w 844656"/>
              <a:gd name="connsiteY6" fmla="*/ 1037788 h 1058655"/>
              <a:gd name="connsiteX7" fmla="*/ 230489 w 844656"/>
              <a:gd name="connsiteY7" fmla="*/ 970091 h 1058655"/>
              <a:gd name="connsiteX8" fmla="*/ 16741 w 844656"/>
              <a:gd name="connsiteY8" fmla="*/ 653571 h 1058655"/>
              <a:gd name="connsiteX0" fmla="*/ 17533 w 845448"/>
              <a:gd name="connsiteY0" fmla="*/ 653571 h 1078860"/>
              <a:gd name="connsiteX1" fmla="*/ 31512 w 845448"/>
              <a:gd name="connsiteY1" fmla="*/ 279577 h 1078860"/>
              <a:gd name="connsiteX2" fmla="*/ 182207 w 845448"/>
              <a:gd name="connsiteY2" fmla="*/ 37318 h 1078860"/>
              <a:gd name="connsiteX3" fmla="*/ 493838 w 845448"/>
              <a:gd name="connsiteY3" fmla="*/ 5184 h 1078860"/>
              <a:gd name="connsiteX4" fmla="*/ 689264 w 845448"/>
              <a:gd name="connsiteY4" fmla="*/ 93349 h 1078860"/>
              <a:gd name="connsiteX5" fmla="*/ 833923 w 845448"/>
              <a:gd name="connsiteY5" fmla="*/ 653571 h 1078860"/>
              <a:gd name="connsiteX6" fmla="*/ 475656 w 845448"/>
              <a:gd name="connsiteY6" fmla="*/ 1037788 h 1078860"/>
              <a:gd name="connsiteX7" fmla="*/ 242029 w 845448"/>
              <a:gd name="connsiteY7" fmla="*/ 1024662 h 1078860"/>
              <a:gd name="connsiteX8" fmla="*/ 17533 w 845448"/>
              <a:gd name="connsiteY8" fmla="*/ 653571 h 1078860"/>
              <a:gd name="connsiteX0" fmla="*/ 17533 w 845877"/>
              <a:gd name="connsiteY0" fmla="*/ 653571 h 1078860"/>
              <a:gd name="connsiteX1" fmla="*/ 31512 w 845877"/>
              <a:gd name="connsiteY1" fmla="*/ 279577 h 1078860"/>
              <a:gd name="connsiteX2" fmla="*/ 182207 w 845877"/>
              <a:gd name="connsiteY2" fmla="*/ 37318 h 1078860"/>
              <a:gd name="connsiteX3" fmla="*/ 493838 w 845877"/>
              <a:gd name="connsiteY3" fmla="*/ 5184 h 1078860"/>
              <a:gd name="connsiteX4" fmla="*/ 689264 w 845877"/>
              <a:gd name="connsiteY4" fmla="*/ 93349 h 1078860"/>
              <a:gd name="connsiteX5" fmla="*/ 754166 w 845877"/>
              <a:gd name="connsiteY5" fmla="*/ 278974 h 1078860"/>
              <a:gd name="connsiteX6" fmla="*/ 833923 w 845877"/>
              <a:gd name="connsiteY6" fmla="*/ 653571 h 1078860"/>
              <a:gd name="connsiteX7" fmla="*/ 475656 w 845877"/>
              <a:gd name="connsiteY7" fmla="*/ 1037788 h 1078860"/>
              <a:gd name="connsiteX8" fmla="*/ 242029 w 845877"/>
              <a:gd name="connsiteY8" fmla="*/ 1024662 h 1078860"/>
              <a:gd name="connsiteX9" fmla="*/ 17533 w 845877"/>
              <a:gd name="connsiteY9" fmla="*/ 653571 h 1078860"/>
              <a:gd name="connsiteX0" fmla="*/ 17533 w 856837"/>
              <a:gd name="connsiteY0" fmla="*/ 653571 h 1078860"/>
              <a:gd name="connsiteX1" fmla="*/ 31512 w 856837"/>
              <a:gd name="connsiteY1" fmla="*/ 279577 h 1078860"/>
              <a:gd name="connsiteX2" fmla="*/ 182207 w 856837"/>
              <a:gd name="connsiteY2" fmla="*/ 37318 h 1078860"/>
              <a:gd name="connsiteX3" fmla="*/ 493838 w 856837"/>
              <a:gd name="connsiteY3" fmla="*/ 5184 h 1078860"/>
              <a:gd name="connsiteX4" fmla="*/ 689264 w 856837"/>
              <a:gd name="connsiteY4" fmla="*/ 93349 h 1078860"/>
              <a:gd name="connsiteX5" fmla="*/ 754166 w 856837"/>
              <a:gd name="connsiteY5" fmla="*/ 278974 h 1078860"/>
              <a:gd name="connsiteX6" fmla="*/ 833923 w 856837"/>
              <a:gd name="connsiteY6" fmla="*/ 653571 h 1078860"/>
              <a:gd name="connsiteX7" fmla="*/ 475656 w 856837"/>
              <a:gd name="connsiteY7" fmla="*/ 1037788 h 1078860"/>
              <a:gd name="connsiteX8" fmla="*/ 242029 w 856837"/>
              <a:gd name="connsiteY8" fmla="*/ 1024662 h 1078860"/>
              <a:gd name="connsiteX9" fmla="*/ 17533 w 856837"/>
              <a:gd name="connsiteY9" fmla="*/ 653571 h 1078860"/>
              <a:gd name="connsiteX0" fmla="*/ 17533 w 872091"/>
              <a:gd name="connsiteY0" fmla="*/ 653571 h 1078860"/>
              <a:gd name="connsiteX1" fmla="*/ 31512 w 872091"/>
              <a:gd name="connsiteY1" fmla="*/ 279577 h 1078860"/>
              <a:gd name="connsiteX2" fmla="*/ 182207 w 872091"/>
              <a:gd name="connsiteY2" fmla="*/ 37318 h 1078860"/>
              <a:gd name="connsiteX3" fmla="*/ 493838 w 872091"/>
              <a:gd name="connsiteY3" fmla="*/ 5184 h 1078860"/>
              <a:gd name="connsiteX4" fmla="*/ 689264 w 872091"/>
              <a:gd name="connsiteY4" fmla="*/ 93349 h 1078860"/>
              <a:gd name="connsiteX5" fmla="*/ 797677 w 872091"/>
              <a:gd name="connsiteY5" fmla="*/ 320006 h 1078860"/>
              <a:gd name="connsiteX6" fmla="*/ 833923 w 872091"/>
              <a:gd name="connsiteY6" fmla="*/ 653571 h 1078860"/>
              <a:gd name="connsiteX7" fmla="*/ 475656 w 872091"/>
              <a:gd name="connsiteY7" fmla="*/ 1037788 h 1078860"/>
              <a:gd name="connsiteX8" fmla="*/ 242029 w 872091"/>
              <a:gd name="connsiteY8" fmla="*/ 1024662 h 1078860"/>
              <a:gd name="connsiteX9" fmla="*/ 17533 w 872091"/>
              <a:gd name="connsiteY9" fmla="*/ 653571 h 1078860"/>
              <a:gd name="connsiteX0" fmla="*/ 62915 w 917473"/>
              <a:gd name="connsiteY0" fmla="*/ 653571 h 1078860"/>
              <a:gd name="connsiteX1" fmla="*/ 8471 w 917473"/>
              <a:gd name="connsiteY1" fmla="*/ 363911 h 1078860"/>
              <a:gd name="connsiteX2" fmla="*/ 227589 w 917473"/>
              <a:gd name="connsiteY2" fmla="*/ 37318 h 1078860"/>
              <a:gd name="connsiteX3" fmla="*/ 539220 w 917473"/>
              <a:gd name="connsiteY3" fmla="*/ 5184 h 1078860"/>
              <a:gd name="connsiteX4" fmla="*/ 734646 w 917473"/>
              <a:gd name="connsiteY4" fmla="*/ 93349 h 1078860"/>
              <a:gd name="connsiteX5" fmla="*/ 843059 w 917473"/>
              <a:gd name="connsiteY5" fmla="*/ 320006 h 1078860"/>
              <a:gd name="connsiteX6" fmla="*/ 879305 w 917473"/>
              <a:gd name="connsiteY6" fmla="*/ 653571 h 1078860"/>
              <a:gd name="connsiteX7" fmla="*/ 521038 w 917473"/>
              <a:gd name="connsiteY7" fmla="*/ 1037788 h 1078860"/>
              <a:gd name="connsiteX8" fmla="*/ 287411 w 917473"/>
              <a:gd name="connsiteY8" fmla="*/ 1024662 h 1078860"/>
              <a:gd name="connsiteX9" fmla="*/ 62915 w 917473"/>
              <a:gd name="connsiteY9" fmla="*/ 653571 h 1078860"/>
              <a:gd name="connsiteX0" fmla="*/ 21080 w 949643"/>
              <a:gd name="connsiteY0" fmla="*/ 781521 h 1078860"/>
              <a:gd name="connsiteX1" fmla="*/ 40641 w 949643"/>
              <a:gd name="connsiteY1" fmla="*/ 363911 h 1078860"/>
              <a:gd name="connsiteX2" fmla="*/ 259759 w 949643"/>
              <a:gd name="connsiteY2" fmla="*/ 37318 h 1078860"/>
              <a:gd name="connsiteX3" fmla="*/ 571390 w 949643"/>
              <a:gd name="connsiteY3" fmla="*/ 5184 h 1078860"/>
              <a:gd name="connsiteX4" fmla="*/ 766816 w 949643"/>
              <a:gd name="connsiteY4" fmla="*/ 93349 h 1078860"/>
              <a:gd name="connsiteX5" fmla="*/ 875229 w 949643"/>
              <a:gd name="connsiteY5" fmla="*/ 320006 h 1078860"/>
              <a:gd name="connsiteX6" fmla="*/ 911475 w 949643"/>
              <a:gd name="connsiteY6" fmla="*/ 653571 h 1078860"/>
              <a:gd name="connsiteX7" fmla="*/ 553208 w 949643"/>
              <a:gd name="connsiteY7" fmla="*/ 1037788 h 1078860"/>
              <a:gd name="connsiteX8" fmla="*/ 319581 w 949643"/>
              <a:gd name="connsiteY8" fmla="*/ 1024662 h 1078860"/>
              <a:gd name="connsiteX9" fmla="*/ 21080 w 949643"/>
              <a:gd name="connsiteY9" fmla="*/ 781521 h 1078860"/>
              <a:gd name="connsiteX0" fmla="*/ 21080 w 949643"/>
              <a:gd name="connsiteY0" fmla="*/ 779814 h 1077153"/>
              <a:gd name="connsiteX1" fmla="*/ 40641 w 949643"/>
              <a:gd name="connsiteY1" fmla="*/ 362204 h 1077153"/>
              <a:gd name="connsiteX2" fmla="*/ 139365 w 949643"/>
              <a:gd name="connsiteY2" fmla="*/ 197872 h 1077153"/>
              <a:gd name="connsiteX3" fmla="*/ 259759 w 949643"/>
              <a:gd name="connsiteY3" fmla="*/ 35611 h 1077153"/>
              <a:gd name="connsiteX4" fmla="*/ 571390 w 949643"/>
              <a:gd name="connsiteY4" fmla="*/ 3477 h 1077153"/>
              <a:gd name="connsiteX5" fmla="*/ 766816 w 949643"/>
              <a:gd name="connsiteY5" fmla="*/ 91642 h 1077153"/>
              <a:gd name="connsiteX6" fmla="*/ 875229 w 949643"/>
              <a:gd name="connsiteY6" fmla="*/ 318299 h 1077153"/>
              <a:gd name="connsiteX7" fmla="*/ 911475 w 949643"/>
              <a:gd name="connsiteY7" fmla="*/ 651864 h 1077153"/>
              <a:gd name="connsiteX8" fmla="*/ 553208 w 949643"/>
              <a:gd name="connsiteY8" fmla="*/ 1036081 h 1077153"/>
              <a:gd name="connsiteX9" fmla="*/ 319581 w 949643"/>
              <a:gd name="connsiteY9" fmla="*/ 1022955 h 1077153"/>
              <a:gd name="connsiteX10" fmla="*/ 21080 w 949643"/>
              <a:gd name="connsiteY10" fmla="*/ 779814 h 1077153"/>
              <a:gd name="connsiteX0" fmla="*/ 21080 w 949643"/>
              <a:gd name="connsiteY0" fmla="*/ 779814 h 1077153"/>
              <a:gd name="connsiteX1" fmla="*/ 40641 w 949643"/>
              <a:gd name="connsiteY1" fmla="*/ 362204 h 1077153"/>
              <a:gd name="connsiteX2" fmla="*/ 114870 w 949643"/>
              <a:gd name="connsiteY2" fmla="*/ 181438 h 1077153"/>
              <a:gd name="connsiteX3" fmla="*/ 259759 w 949643"/>
              <a:gd name="connsiteY3" fmla="*/ 35611 h 1077153"/>
              <a:gd name="connsiteX4" fmla="*/ 571390 w 949643"/>
              <a:gd name="connsiteY4" fmla="*/ 3477 h 1077153"/>
              <a:gd name="connsiteX5" fmla="*/ 766816 w 949643"/>
              <a:gd name="connsiteY5" fmla="*/ 91642 h 1077153"/>
              <a:gd name="connsiteX6" fmla="*/ 875229 w 949643"/>
              <a:gd name="connsiteY6" fmla="*/ 318299 h 1077153"/>
              <a:gd name="connsiteX7" fmla="*/ 911475 w 949643"/>
              <a:gd name="connsiteY7" fmla="*/ 651864 h 1077153"/>
              <a:gd name="connsiteX8" fmla="*/ 553208 w 949643"/>
              <a:gd name="connsiteY8" fmla="*/ 1036081 h 1077153"/>
              <a:gd name="connsiteX9" fmla="*/ 319581 w 949643"/>
              <a:gd name="connsiteY9" fmla="*/ 1022955 h 1077153"/>
              <a:gd name="connsiteX10" fmla="*/ 21080 w 949643"/>
              <a:gd name="connsiteY10" fmla="*/ 779814 h 1077153"/>
              <a:gd name="connsiteX0" fmla="*/ 16810 w 945373"/>
              <a:gd name="connsiteY0" fmla="*/ 779814 h 1181625"/>
              <a:gd name="connsiteX1" fmla="*/ 36371 w 945373"/>
              <a:gd name="connsiteY1" fmla="*/ 362204 h 1181625"/>
              <a:gd name="connsiteX2" fmla="*/ 110600 w 945373"/>
              <a:gd name="connsiteY2" fmla="*/ 181438 h 1181625"/>
              <a:gd name="connsiteX3" fmla="*/ 255489 w 945373"/>
              <a:gd name="connsiteY3" fmla="*/ 35611 h 1181625"/>
              <a:gd name="connsiteX4" fmla="*/ 567120 w 945373"/>
              <a:gd name="connsiteY4" fmla="*/ 3477 h 1181625"/>
              <a:gd name="connsiteX5" fmla="*/ 762546 w 945373"/>
              <a:gd name="connsiteY5" fmla="*/ 91642 h 1181625"/>
              <a:gd name="connsiteX6" fmla="*/ 870959 w 945373"/>
              <a:gd name="connsiteY6" fmla="*/ 318299 h 1181625"/>
              <a:gd name="connsiteX7" fmla="*/ 907205 w 945373"/>
              <a:gd name="connsiteY7" fmla="*/ 651864 h 1181625"/>
              <a:gd name="connsiteX8" fmla="*/ 548938 w 945373"/>
              <a:gd name="connsiteY8" fmla="*/ 1036081 h 1181625"/>
              <a:gd name="connsiteX9" fmla="*/ 257636 w 945373"/>
              <a:gd name="connsiteY9" fmla="*/ 1161863 h 1181625"/>
              <a:gd name="connsiteX10" fmla="*/ 16810 w 945373"/>
              <a:gd name="connsiteY10" fmla="*/ 779814 h 1181625"/>
              <a:gd name="connsiteX0" fmla="*/ 11129 w 972457"/>
              <a:gd name="connsiteY0" fmla="*/ 793353 h 1181625"/>
              <a:gd name="connsiteX1" fmla="*/ 63455 w 972457"/>
              <a:gd name="connsiteY1" fmla="*/ 362204 h 1181625"/>
              <a:gd name="connsiteX2" fmla="*/ 137684 w 972457"/>
              <a:gd name="connsiteY2" fmla="*/ 181438 h 1181625"/>
              <a:gd name="connsiteX3" fmla="*/ 282573 w 972457"/>
              <a:gd name="connsiteY3" fmla="*/ 35611 h 1181625"/>
              <a:gd name="connsiteX4" fmla="*/ 594204 w 972457"/>
              <a:gd name="connsiteY4" fmla="*/ 3477 h 1181625"/>
              <a:gd name="connsiteX5" fmla="*/ 789630 w 972457"/>
              <a:gd name="connsiteY5" fmla="*/ 91642 h 1181625"/>
              <a:gd name="connsiteX6" fmla="*/ 898043 w 972457"/>
              <a:gd name="connsiteY6" fmla="*/ 318299 h 1181625"/>
              <a:gd name="connsiteX7" fmla="*/ 934289 w 972457"/>
              <a:gd name="connsiteY7" fmla="*/ 651864 h 1181625"/>
              <a:gd name="connsiteX8" fmla="*/ 576022 w 972457"/>
              <a:gd name="connsiteY8" fmla="*/ 1036081 h 1181625"/>
              <a:gd name="connsiteX9" fmla="*/ 284720 w 972457"/>
              <a:gd name="connsiteY9" fmla="*/ 1161863 h 1181625"/>
              <a:gd name="connsiteX10" fmla="*/ 11129 w 972457"/>
              <a:gd name="connsiteY10" fmla="*/ 793353 h 1181625"/>
              <a:gd name="connsiteX0" fmla="*/ 10983 w 972311"/>
              <a:gd name="connsiteY0" fmla="*/ 793353 h 1181625"/>
              <a:gd name="connsiteX1" fmla="*/ 54846 w 972311"/>
              <a:gd name="connsiteY1" fmla="*/ 481164 h 1181625"/>
              <a:gd name="connsiteX2" fmla="*/ 63309 w 972311"/>
              <a:gd name="connsiteY2" fmla="*/ 362204 h 1181625"/>
              <a:gd name="connsiteX3" fmla="*/ 137538 w 972311"/>
              <a:gd name="connsiteY3" fmla="*/ 181438 h 1181625"/>
              <a:gd name="connsiteX4" fmla="*/ 282427 w 972311"/>
              <a:gd name="connsiteY4" fmla="*/ 35611 h 1181625"/>
              <a:gd name="connsiteX5" fmla="*/ 594058 w 972311"/>
              <a:gd name="connsiteY5" fmla="*/ 3477 h 1181625"/>
              <a:gd name="connsiteX6" fmla="*/ 789484 w 972311"/>
              <a:gd name="connsiteY6" fmla="*/ 91642 h 1181625"/>
              <a:gd name="connsiteX7" fmla="*/ 897897 w 972311"/>
              <a:gd name="connsiteY7" fmla="*/ 318299 h 1181625"/>
              <a:gd name="connsiteX8" fmla="*/ 934143 w 972311"/>
              <a:gd name="connsiteY8" fmla="*/ 651864 h 1181625"/>
              <a:gd name="connsiteX9" fmla="*/ 575876 w 972311"/>
              <a:gd name="connsiteY9" fmla="*/ 1036081 h 1181625"/>
              <a:gd name="connsiteX10" fmla="*/ 284574 w 972311"/>
              <a:gd name="connsiteY10" fmla="*/ 1161863 h 1181625"/>
              <a:gd name="connsiteX11" fmla="*/ 10983 w 972311"/>
              <a:gd name="connsiteY11" fmla="*/ 793353 h 1181625"/>
              <a:gd name="connsiteX0" fmla="*/ 17735 w 979063"/>
              <a:gd name="connsiteY0" fmla="*/ 793353 h 1181625"/>
              <a:gd name="connsiteX1" fmla="*/ 31625 w 979063"/>
              <a:gd name="connsiteY1" fmla="*/ 472895 h 1181625"/>
              <a:gd name="connsiteX2" fmla="*/ 70061 w 979063"/>
              <a:gd name="connsiteY2" fmla="*/ 362204 h 1181625"/>
              <a:gd name="connsiteX3" fmla="*/ 144290 w 979063"/>
              <a:gd name="connsiteY3" fmla="*/ 181438 h 1181625"/>
              <a:gd name="connsiteX4" fmla="*/ 289179 w 979063"/>
              <a:gd name="connsiteY4" fmla="*/ 35611 h 1181625"/>
              <a:gd name="connsiteX5" fmla="*/ 600810 w 979063"/>
              <a:gd name="connsiteY5" fmla="*/ 3477 h 1181625"/>
              <a:gd name="connsiteX6" fmla="*/ 796236 w 979063"/>
              <a:gd name="connsiteY6" fmla="*/ 91642 h 1181625"/>
              <a:gd name="connsiteX7" fmla="*/ 904649 w 979063"/>
              <a:gd name="connsiteY7" fmla="*/ 318299 h 1181625"/>
              <a:gd name="connsiteX8" fmla="*/ 940895 w 979063"/>
              <a:gd name="connsiteY8" fmla="*/ 651864 h 1181625"/>
              <a:gd name="connsiteX9" fmla="*/ 582628 w 979063"/>
              <a:gd name="connsiteY9" fmla="*/ 1036081 h 1181625"/>
              <a:gd name="connsiteX10" fmla="*/ 291326 w 979063"/>
              <a:gd name="connsiteY10" fmla="*/ 1161863 h 1181625"/>
              <a:gd name="connsiteX11" fmla="*/ 17735 w 979063"/>
              <a:gd name="connsiteY11" fmla="*/ 793353 h 1181625"/>
              <a:gd name="connsiteX0" fmla="*/ 17735 w 979063"/>
              <a:gd name="connsiteY0" fmla="*/ 793353 h 1180693"/>
              <a:gd name="connsiteX1" fmla="*/ 31625 w 979063"/>
              <a:gd name="connsiteY1" fmla="*/ 472895 h 1180693"/>
              <a:gd name="connsiteX2" fmla="*/ 70061 w 979063"/>
              <a:gd name="connsiteY2" fmla="*/ 362204 h 1180693"/>
              <a:gd name="connsiteX3" fmla="*/ 144290 w 979063"/>
              <a:gd name="connsiteY3" fmla="*/ 181438 h 1180693"/>
              <a:gd name="connsiteX4" fmla="*/ 289179 w 979063"/>
              <a:gd name="connsiteY4" fmla="*/ 35611 h 1180693"/>
              <a:gd name="connsiteX5" fmla="*/ 600810 w 979063"/>
              <a:gd name="connsiteY5" fmla="*/ 3477 h 1180693"/>
              <a:gd name="connsiteX6" fmla="*/ 796236 w 979063"/>
              <a:gd name="connsiteY6" fmla="*/ 91642 h 1180693"/>
              <a:gd name="connsiteX7" fmla="*/ 904649 w 979063"/>
              <a:gd name="connsiteY7" fmla="*/ 318299 h 1180693"/>
              <a:gd name="connsiteX8" fmla="*/ 940895 w 979063"/>
              <a:gd name="connsiteY8" fmla="*/ 651864 h 1180693"/>
              <a:gd name="connsiteX9" fmla="*/ 588106 w 979063"/>
              <a:gd name="connsiteY9" fmla="*/ 1027916 h 1180693"/>
              <a:gd name="connsiteX10" fmla="*/ 291326 w 979063"/>
              <a:gd name="connsiteY10" fmla="*/ 1161863 h 1180693"/>
              <a:gd name="connsiteX11" fmla="*/ 17735 w 979063"/>
              <a:gd name="connsiteY11" fmla="*/ 793353 h 1180693"/>
              <a:gd name="connsiteX0" fmla="*/ 17735 w 979063"/>
              <a:gd name="connsiteY0" fmla="*/ 793353 h 1165503"/>
              <a:gd name="connsiteX1" fmla="*/ 31625 w 979063"/>
              <a:gd name="connsiteY1" fmla="*/ 472895 h 1165503"/>
              <a:gd name="connsiteX2" fmla="*/ 70061 w 979063"/>
              <a:gd name="connsiteY2" fmla="*/ 362204 h 1165503"/>
              <a:gd name="connsiteX3" fmla="*/ 144290 w 979063"/>
              <a:gd name="connsiteY3" fmla="*/ 181438 h 1165503"/>
              <a:gd name="connsiteX4" fmla="*/ 289179 w 979063"/>
              <a:gd name="connsiteY4" fmla="*/ 35611 h 1165503"/>
              <a:gd name="connsiteX5" fmla="*/ 600810 w 979063"/>
              <a:gd name="connsiteY5" fmla="*/ 3477 h 1165503"/>
              <a:gd name="connsiteX6" fmla="*/ 796236 w 979063"/>
              <a:gd name="connsiteY6" fmla="*/ 91642 h 1165503"/>
              <a:gd name="connsiteX7" fmla="*/ 904649 w 979063"/>
              <a:gd name="connsiteY7" fmla="*/ 318299 h 1165503"/>
              <a:gd name="connsiteX8" fmla="*/ 940895 w 979063"/>
              <a:gd name="connsiteY8" fmla="*/ 651864 h 1165503"/>
              <a:gd name="connsiteX9" fmla="*/ 374696 w 979063"/>
              <a:gd name="connsiteY9" fmla="*/ 340087 h 1165503"/>
              <a:gd name="connsiteX10" fmla="*/ 291326 w 979063"/>
              <a:gd name="connsiteY10" fmla="*/ 1161863 h 1165503"/>
              <a:gd name="connsiteX11" fmla="*/ 17735 w 979063"/>
              <a:gd name="connsiteY11" fmla="*/ 793353 h 1165503"/>
              <a:gd name="connsiteX0" fmla="*/ 17735 w 979063"/>
              <a:gd name="connsiteY0" fmla="*/ 793353 h 1167211"/>
              <a:gd name="connsiteX1" fmla="*/ 31625 w 979063"/>
              <a:gd name="connsiteY1" fmla="*/ 472895 h 1167211"/>
              <a:gd name="connsiteX2" fmla="*/ 70061 w 979063"/>
              <a:gd name="connsiteY2" fmla="*/ 362204 h 1167211"/>
              <a:gd name="connsiteX3" fmla="*/ 144290 w 979063"/>
              <a:gd name="connsiteY3" fmla="*/ 181438 h 1167211"/>
              <a:gd name="connsiteX4" fmla="*/ 289179 w 979063"/>
              <a:gd name="connsiteY4" fmla="*/ 35611 h 1167211"/>
              <a:gd name="connsiteX5" fmla="*/ 600810 w 979063"/>
              <a:gd name="connsiteY5" fmla="*/ 3477 h 1167211"/>
              <a:gd name="connsiteX6" fmla="*/ 796236 w 979063"/>
              <a:gd name="connsiteY6" fmla="*/ 91642 h 1167211"/>
              <a:gd name="connsiteX7" fmla="*/ 904649 w 979063"/>
              <a:gd name="connsiteY7" fmla="*/ 318299 h 1167211"/>
              <a:gd name="connsiteX8" fmla="*/ 940895 w 979063"/>
              <a:gd name="connsiteY8" fmla="*/ 651864 h 1167211"/>
              <a:gd name="connsiteX9" fmla="*/ 512977 w 979063"/>
              <a:gd name="connsiteY9" fmla="*/ 610466 h 1167211"/>
              <a:gd name="connsiteX10" fmla="*/ 291326 w 979063"/>
              <a:gd name="connsiteY10" fmla="*/ 1161863 h 1167211"/>
              <a:gd name="connsiteX11" fmla="*/ 17735 w 979063"/>
              <a:gd name="connsiteY11" fmla="*/ 793353 h 1167211"/>
              <a:gd name="connsiteX0" fmla="*/ 17735 w 979063"/>
              <a:gd name="connsiteY0" fmla="*/ 793353 h 1175967"/>
              <a:gd name="connsiteX1" fmla="*/ 31625 w 979063"/>
              <a:gd name="connsiteY1" fmla="*/ 472895 h 1175967"/>
              <a:gd name="connsiteX2" fmla="*/ 70061 w 979063"/>
              <a:gd name="connsiteY2" fmla="*/ 362204 h 1175967"/>
              <a:gd name="connsiteX3" fmla="*/ 144290 w 979063"/>
              <a:gd name="connsiteY3" fmla="*/ 181438 h 1175967"/>
              <a:gd name="connsiteX4" fmla="*/ 289179 w 979063"/>
              <a:gd name="connsiteY4" fmla="*/ 35611 h 1175967"/>
              <a:gd name="connsiteX5" fmla="*/ 600810 w 979063"/>
              <a:gd name="connsiteY5" fmla="*/ 3477 h 1175967"/>
              <a:gd name="connsiteX6" fmla="*/ 796236 w 979063"/>
              <a:gd name="connsiteY6" fmla="*/ 91642 h 1175967"/>
              <a:gd name="connsiteX7" fmla="*/ 904649 w 979063"/>
              <a:gd name="connsiteY7" fmla="*/ 318299 h 1175967"/>
              <a:gd name="connsiteX8" fmla="*/ 940895 w 979063"/>
              <a:gd name="connsiteY8" fmla="*/ 651864 h 1175967"/>
              <a:gd name="connsiteX9" fmla="*/ 697352 w 979063"/>
              <a:gd name="connsiteY9" fmla="*/ 970970 h 1175967"/>
              <a:gd name="connsiteX10" fmla="*/ 291326 w 979063"/>
              <a:gd name="connsiteY10" fmla="*/ 1161863 h 1175967"/>
              <a:gd name="connsiteX11" fmla="*/ 17735 w 979063"/>
              <a:gd name="connsiteY11" fmla="*/ 793353 h 1175967"/>
              <a:gd name="connsiteX0" fmla="*/ 17735 w 979063"/>
              <a:gd name="connsiteY0" fmla="*/ 793353 h 1196179"/>
              <a:gd name="connsiteX1" fmla="*/ 31625 w 979063"/>
              <a:gd name="connsiteY1" fmla="*/ 472895 h 1196179"/>
              <a:gd name="connsiteX2" fmla="*/ 70061 w 979063"/>
              <a:gd name="connsiteY2" fmla="*/ 362204 h 1196179"/>
              <a:gd name="connsiteX3" fmla="*/ 144290 w 979063"/>
              <a:gd name="connsiteY3" fmla="*/ 181438 h 1196179"/>
              <a:gd name="connsiteX4" fmla="*/ 289179 w 979063"/>
              <a:gd name="connsiteY4" fmla="*/ 35611 h 1196179"/>
              <a:gd name="connsiteX5" fmla="*/ 600810 w 979063"/>
              <a:gd name="connsiteY5" fmla="*/ 3477 h 1196179"/>
              <a:gd name="connsiteX6" fmla="*/ 796236 w 979063"/>
              <a:gd name="connsiteY6" fmla="*/ 91642 h 1196179"/>
              <a:gd name="connsiteX7" fmla="*/ 904649 w 979063"/>
              <a:gd name="connsiteY7" fmla="*/ 318299 h 1196179"/>
              <a:gd name="connsiteX8" fmla="*/ 940895 w 979063"/>
              <a:gd name="connsiteY8" fmla="*/ 651864 h 1196179"/>
              <a:gd name="connsiteX9" fmla="*/ 697352 w 979063"/>
              <a:gd name="connsiteY9" fmla="*/ 970970 h 1196179"/>
              <a:gd name="connsiteX10" fmla="*/ 435931 w 979063"/>
              <a:gd name="connsiteY10" fmla="*/ 1158557 h 1196179"/>
              <a:gd name="connsiteX11" fmla="*/ 291326 w 979063"/>
              <a:gd name="connsiteY11" fmla="*/ 1161863 h 1196179"/>
              <a:gd name="connsiteX12" fmla="*/ 17735 w 979063"/>
              <a:gd name="connsiteY12" fmla="*/ 793353 h 1196179"/>
              <a:gd name="connsiteX0" fmla="*/ 17735 w 979063"/>
              <a:gd name="connsiteY0" fmla="*/ 793353 h 1210621"/>
              <a:gd name="connsiteX1" fmla="*/ 31625 w 979063"/>
              <a:gd name="connsiteY1" fmla="*/ 472895 h 1210621"/>
              <a:gd name="connsiteX2" fmla="*/ 70061 w 979063"/>
              <a:gd name="connsiteY2" fmla="*/ 362204 h 1210621"/>
              <a:gd name="connsiteX3" fmla="*/ 144290 w 979063"/>
              <a:gd name="connsiteY3" fmla="*/ 181438 h 1210621"/>
              <a:gd name="connsiteX4" fmla="*/ 289179 w 979063"/>
              <a:gd name="connsiteY4" fmla="*/ 35611 h 1210621"/>
              <a:gd name="connsiteX5" fmla="*/ 600810 w 979063"/>
              <a:gd name="connsiteY5" fmla="*/ 3477 h 1210621"/>
              <a:gd name="connsiteX6" fmla="*/ 796236 w 979063"/>
              <a:gd name="connsiteY6" fmla="*/ 91642 h 1210621"/>
              <a:gd name="connsiteX7" fmla="*/ 904649 w 979063"/>
              <a:gd name="connsiteY7" fmla="*/ 318299 h 1210621"/>
              <a:gd name="connsiteX8" fmla="*/ 940895 w 979063"/>
              <a:gd name="connsiteY8" fmla="*/ 651864 h 1210621"/>
              <a:gd name="connsiteX9" fmla="*/ 697352 w 979063"/>
              <a:gd name="connsiteY9" fmla="*/ 970970 h 1210621"/>
              <a:gd name="connsiteX10" fmla="*/ 463112 w 979063"/>
              <a:gd name="connsiteY10" fmla="*/ 1188635 h 1210621"/>
              <a:gd name="connsiteX11" fmla="*/ 291326 w 979063"/>
              <a:gd name="connsiteY11" fmla="*/ 1161863 h 1210621"/>
              <a:gd name="connsiteX12" fmla="*/ 17735 w 979063"/>
              <a:gd name="connsiteY12" fmla="*/ 793353 h 1210621"/>
              <a:gd name="connsiteX0" fmla="*/ 17735 w 979063"/>
              <a:gd name="connsiteY0" fmla="*/ 793353 h 1217684"/>
              <a:gd name="connsiteX1" fmla="*/ 31625 w 979063"/>
              <a:gd name="connsiteY1" fmla="*/ 472895 h 1217684"/>
              <a:gd name="connsiteX2" fmla="*/ 70061 w 979063"/>
              <a:gd name="connsiteY2" fmla="*/ 362204 h 1217684"/>
              <a:gd name="connsiteX3" fmla="*/ 144290 w 979063"/>
              <a:gd name="connsiteY3" fmla="*/ 181438 h 1217684"/>
              <a:gd name="connsiteX4" fmla="*/ 289179 w 979063"/>
              <a:gd name="connsiteY4" fmla="*/ 35611 h 1217684"/>
              <a:gd name="connsiteX5" fmla="*/ 600810 w 979063"/>
              <a:gd name="connsiteY5" fmla="*/ 3477 h 1217684"/>
              <a:gd name="connsiteX6" fmla="*/ 796236 w 979063"/>
              <a:gd name="connsiteY6" fmla="*/ 91642 h 1217684"/>
              <a:gd name="connsiteX7" fmla="*/ 904649 w 979063"/>
              <a:gd name="connsiteY7" fmla="*/ 318299 h 1217684"/>
              <a:gd name="connsiteX8" fmla="*/ 940895 w 979063"/>
              <a:gd name="connsiteY8" fmla="*/ 651864 h 1217684"/>
              <a:gd name="connsiteX9" fmla="*/ 697352 w 979063"/>
              <a:gd name="connsiteY9" fmla="*/ 970970 h 1217684"/>
              <a:gd name="connsiteX10" fmla="*/ 479442 w 979063"/>
              <a:gd name="connsiteY10" fmla="*/ 1199591 h 1217684"/>
              <a:gd name="connsiteX11" fmla="*/ 291326 w 979063"/>
              <a:gd name="connsiteY11" fmla="*/ 1161863 h 1217684"/>
              <a:gd name="connsiteX12" fmla="*/ 17735 w 979063"/>
              <a:gd name="connsiteY12" fmla="*/ 793353 h 1217684"/>
              <a:gd name="connsiteX0" fmla="*/ 17735 w 979063"/>
              <a:gd name="connsiteY0" fmla="*/ 793353 h 1181431"/>
              <a:gd name="connsiteX1" fmla="*/ 31625 w 979063"/>
              <a:gd name="connsiteY1" fmla="*/ 472895 h 1181431"/>
              <a:gd name="connsiteX2" fmla="*/ 70061 w 979063"/>
              <a:gd name="connsiteY2" fmla="*/ 362204 h 1181431"/>
              <a:gd name="connsiteX3" fmla="*/ 144290 w 979063"/>
              <a:gd name="connsiteY3" fmla="*/ 181438 h 1181431"/>
              <a:gd name="connsiteX4" fmla="*/ 289179 w 979063"/>
              <a:gd name="connsiteY4" fmla="*/ 35611 h 1181431"/>
              <a:gd name="connsiteX5" fmla="*/ 600810 w 979063"/>
              <a:gd name="connsiteY5" fmla="*/ 3477 h 1181431"/>
              <a:gd name="connsiteX6" fmla="*/ 796236 w 979063"/>
              <a:gd name="connsiteY6" fmla="*/ 91642 h 1181431"/>
              <a:gd name="connsiteX7" fmla="*/ 904649 w 979063"/>
              <a:gd name="connsiteY7" fmla="*/ 318299 h 1181431"/>
              <a:gd name="connsiteX8" fmla="*/ 940895 w 979063"/>
              <a:gd name="connsiteY8" fmla="*/ 651864 h 1181431"/>
              <a:gd name="connsiteX9" fmla="*/ 697352 w 979063"/>
              <a:gd name="connsiteY9" fmla="*/ 970970 h 1181431"/>
              <a:gd name="connsiteX10" fmla="*/ 479754 w 979063"/>
              <a:gd name="connsiteY10" fmla="*/ 1093239 h 1181431"/>
              <a:gd name="connsiteX11" fmla="*/ 291326 w 979063"/>
              <a:gd name="connsiteY11" fmla="*/ 1161863 h 1181431"/>
              <a:gd name="connsiteX12" fmla="*/ 17735 w 979063"/>
              <a:gd name="connsiteY12" fmla="*/ 793353 h 1181431"/>
              <a:gd name="connsiteX0" fmla="*/ 16924 w 978252"/>
              <a:gd name="connsiteY0" fmla="*/ 793353 h 1228069"/>
              <a:gd name="connsiteX1" fmla="*/ 30814 w 978252"/>
              <a:gd name="connsiteY1" fmla="*/ 472895 h 1228069"/>
              <a:gd name="connsiteX2" fmla="*/ 69250 w 978252"/>
              <a:gd name="connsiteY2" fmla="*/ 362204 h 1228069"/>
              <a:gd name="connsiteX3" fmla="*/ 143479 w 978252"/>
              <a:gd name="connsiteY3" fmla="*/ 181438 h 1228069"/>
              <a:gd name="connsiteX4" fmla="*/ 288368 w 978252"/>
              <a:gd name="connsiteY4" fmla="*/ 35611 h 1228069"/>
              <a:gd name="connsiteX5" fmla="*/ 599999 w 978252"/>
              <a:gd name="connsiteY5" fmla="*/ 3477 h 1228069"/>
              <a:gd name="connsiteX6" fmla="*/ 795425 w 978252"/>
              <a:gd name="connsiteY6" fmla="*/ 91642 h 1228069"/>
              <a:gd name="connsiteX7" fmla="*/ 903838 w 978252"/>
              <a:gd name="connsiteY7" fmla="*/ 318299 h 1228069"/>
              <a:gd name="connsiteX8" fmla="*/ 940084 w 978252"/>
              <a:gd name="connsiteY8" fmla="*/ 651864 h 1228069"/>
              <a:gd name="connsiteX9" fmla="*/ 696541 w 978252"/>
              <a:gd name="connsiteY9" fmla="*/ 970970 h 1228069"/>
              <a:gd name="connsiteX10" fmla="*/ 478943 w 978252"/>
              <a:gd name="connsiteY10" fmla="*/ 1093239 h 1228069"/>
              <a:gd name="connsiteX11" fmla="*/ 279455 w 978252"/>
              <a:gd name="connsiteY11" fmla="*/ 1213645 h 1228069"/>
              <a:gd name="connsiteX12" fmla="*/ 16924 w 978252"/>
              <a:gd name="connsiteY12" fmla="*/ 793353 h 1228069"/>
              <a:gd name="connsiteX0" fmla="*/ 16924 w 978252"/>
              <a:gd name="connsiteY0" fmla="*/ 793353 h 1245464"/>
              <a:gd name="connsiteX1" fmla="*/ 30814 w 978252"/>
              <a:gd name="connsiteY1" fmla="*/ 472895 h 1245464"/>
              <a:gd name="connsiteX2" fmla="*/ 69250 w 978252"/>
              <a:gd name="connsiteY2" fmla="*/ 362204 h 1245464"/>
              <a:gd name="connsiteX3" fmla="*/ 143479 w 978252"/>
              <a:gd name="connsiteY3" fmla="*/ 181438 h 1245464"/>
              <a:gd name="connsiteX4" fmla="*/ 288368 w 978252"/>
              <a:gd name="connsiteY4" fmla="*/ 35611 h 1245464"/>
              <a:gd name="connsiteX5" fmla="*/ 599999 w 978252"/>
              <a:gd name="connsiteY5" fmla="*/ 3477 h 1245464"/>
              <a:gd name="connsiteX6" fmla="*/ 795425 w 978252"/>
              <a:gd name="connsiteY6" fmla="*/ 91642 h 1245464"/>
              <a:gd name="connsiteX7" fmla="*/ 903838 w 978252"/>
              <a:gd name="connsiteY7" fmla="*/ 318299 h 1245464"/>
              <a:gd name="connsiteX8" fmla="*/ 940084 w 978252"/>
              <a:gd name="connsiteY8" fmla="*/ 651864 h 1245464"/>
              <a:gd name="connsiteX9" fmla="*/ 696541 w 978252"/>
              <a:gd name="connsiteY9" fmla="*/ 970970 h 1245464"/>
              <a:gd name="connsiteX10" fmla="*/ 478620 w 978252"/>
              <a:gd name="connsiteY10" fmla="*/ 1203136 h 1245464"/>
              <a:gd name="connsiteX11" fmla="*/ 279455 w 978252"/>
              <a:gd name="connsiteY11" fmla="*/ 1213645 h 1245464"/>
              <a:gd name="connsiteX12" fmla="*/ 16924 w 978252"/>
              <a:gd name="connsiteY12" fmla="*/ 793353 h 1245464"/>
              <a:gd name="connsiteX0" fmla="*/ 18564 w 979892"/>
              <a:gd name="connsiteY0" fmla="*/ 793353 h 1307210"/>
              <a:gd name="connsiteX1" fmla="*/ 32454 w 979892"/>
              <a:gd name="connsiteY1" fmla="*/ 472895 h 1307210"/>
              <a:gd name="connsiteX2" fmla="*/ 70890 w 979892"/>
              <a:gd name="connsiteY2" fmla="*/ 362204 h 1307210"/>
              <a:gd name="connsiteX3" fmla="*/ 145119 w 979892"/>
              <a:gd name="connsiteY3" fmla="*/ 181438 h 1307210"/>
              <a:gd name="connsiteX4" fmla="*/ 290008 w 979892"/>
              <a:gd name="connsiteY4" fmla="*/ 35611 h 1307210"/>
              <a:gd name="connsiteX5" fmla="*/ 601639 w 979892"/>
              <a:gd name="connsiteY5" fmla="*/ 3477 h 1307210"/>
              <a:gd name="connsiteX6" fmla="*/ 797065 w 979892"/>
              <a:gd name="connsiteY6" fmla="*/ 91642 h 1307210"/>
              <a:gd name="connsiteX7" fmla="*/ 905478 w 979892"/>
              <a:gd name="connsiteY7" fmla="*/ 318299 h 1307210"/>
              <a:gd name="connsiteX8" fmla="*/ 941724 w 979892"/>
              <a:gd name="connsiteY8" fmla="*/ 651864 h 1307210"/>
              <a:gd name="connsiteX9" fmla="*/ 698181 w 979892"/>
              <a:gd name="connsiteY9" fmla="*/ 970970 h 1307210"/>
              <a:gd name="connsiteX10" fmla="*/ 480260 w 979892"/>
              <a:gd name="connsiteY10" fmla="*/ 1203136 h 1307210"/>
              <a:gd name="connsiteX11" fmla="*/ 303415 w 979892"/>
              <a:gd name="connsiteY11" fmla="*/ 1289793 h 1307210"/>
              <a:gd name="connsiteX12" fmla="*/ 18564 w 979892"/>
              <a:gd name="connsiteY12" fmla="*/ 793353 h 130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9892" h="1307210">
                <a:moveTo>
                  <a:pt x="18564" y="793353"/>
                </a:moveTo>
                <a:cubicBezTo>
                  <a:pt x="-26596" y="657203"/>
                  <a:pt x="23733" y="544753"/>
                  <a:pt x="32454" y="472895"/>
                </a:cubicBezTo>
                <a:cubicBezTo>
                  <a:pt x="41175" y="401037"/>
                  <a:pt x="57108" y="412158"/>
                  <a:pt x="70890" y="362204"/>
                </a:cubicBezTo>
                <a:cubicBezTo>
                  <a:pt x="90604" y="265214"/>
                  <a:pt x="108599" y="235870"/>
                  <a:pt x="145119" y="181438"/>
                </a:cubicBezTo>
                <a:cubicBezTo>
                  <a:pt x="181639" y="127006"/>
                  <a:pt x="218004" y="68010"/>
                  <a:pt x="290008" y="35611"/>
                </a:cubicBezTo>
                <a:cubicBezTo>
                  <a:pt x="362012" y="3212"/>
                  <a:pt x="517130" y="-5862"/>
                  <a:pt x="601639" y="3477"/>
                </a:cubicBezTo>
                <a:cubicBezTo>
                  <a:pt x="686149" y="12816"/>
                  <a:pt x="753677" y="46010"/>
                  <a:pt x="797065" y="91642"/>
                </a:cubicBezTo>
                <a:cubicBezTo>
                  <a:pt x="840453" y="137274"/>
                  <a:pt x="881368" y="224929"/>
                  <a:pt x="905478" y="318299"/>
                </a:cubicBezTo>
                <a:cubicBezTo>
                  <a:pt x="1008758" y="381904"/>
                  <a:pt x="988142" y="525395"/>
                  <a:pt x="941724" y="651864"/>
                </a:cubicBezTo>
                <a:cubicBezTo>
                  <a:pt x="895306" y="778333"/>
                  <a:pt x="775092" y="879091"/>
                  <a:pt x="698181" y="970970"/>
                </a:cubicBezTo>
                <a:cubicBezTo>
                  <a:pt x="621270" y="1062849"/>
                  <a:pt x="547931" y="1171321"/>
                  <a:pt x="480260" y="1203136"/>
                </a:cubicBezTo>
                <a:cubicBezTo>
                  <a:pt x="412589" y="1234952"/>
                  <a:pt x="373114" y="1350660"/>
                  <a:pt x="303415" y="1289793"/>
                </a:cubicBezTo>
                <a:cubicBezTo>
                  <a:pt x="227061" y="1225757"/>
                  <a:pt x="63724" y="929503"/>
                  <a:pt x="18564" y="793353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22C92C-9BB1-4C98-B68C-FF3511CE2BC8}"/>
              </a:ext>
            </a:extLst>
          </p:cNvPr>
          <p:cNvSpPr/>
          <p:nvPr/>
        </p:nvSpPr>
        <p:spPr>
          <a:xfrm>
            <a:off x="4883380" y="2592936"/>
            <a:ext cx="1123313" cy="2036946"/>
          </a:xfrm>
          <a:custGeom>
            <a:avLst/>
            <a:gdLst>
              <a:gd name="connsiteX0" fmla="*/ 0 w 893928"/>
              <a:gd name="connsiteY0" fmla="*/ 858976 h 1717951"/>
              <a:gd name="connsiteX1" fmla="*/ 446964 w 893928"/>
              <a:gd name="connsiteY1" fmla="*/ 0 h 1717951"/>
              <a:gd name="connsiteX2" fmla="*/ 893928 w 893928"/>
              <a:gd name="connsiteY2" fmla="*/ 858976 h 1717951"/>
              <a:gd name="connsiteX3" fmla="*/ 446964 w 893928"/>
              <a:gd name="connsiteY3" fmla="*/ 1717952 h 1717951"/>
              <a:gd name="connsiteX4" fmla="*/ 0 w 893928"/>
              <a:gd name="connsiteY4" fmla="*/ 858976 h 1717951"/>
              <a:gd name="connsiteX0" fmla="*/ 39 w 893967"/>
              <a:gd name="connsiteY0" fmla="*/ 888473 h 1747449"/>
              <a:gd name="connsiteX1" fmla="*/ 466668 w 893967"/>
              <a:gd name="connsiteY1" fmla="*/ 0 h 1747449"/>
              <a:gd name="connsiteX2" fmla="*/ 893967 w 893967"/>
              <a:gd name="connsiteY2" fmla="*/ 888473 h 1747449"/>
              <a:gd name="connsiteX3" fmla="*/ 447003 w 893967"/>
              <a:gd name="connsiteY3" fmla="*/ 1747449 h 1747449"/>
              <a:gd name="connsiteX4" fmla="*/ 39 w 893967"/>
              <a:gd name="connsiteY4" fmla="*/ 888473 h 1747449"/>
              <a:gd name="connsiteX0" fmla="*/ 13710 w 907638"/>
              <a:gd name="connsiteY0" fmla="*/ 906837 h 1765813"/>
              <a:gd name="connsiteX1" fmla="*/ 147491 w 907638"/>
              <a:gd name="connsiteY1" fmla="*/ 352656 h 1765813"/>
              <a:gd name="connsiteX2" fmla="*/ 480339 w 907638"/>
              <a:gd name="connsiteY2" fmla="*/ 18364 h 1765813"/>
              <a:gd name="connsiteX3" fmla="*/ 907638 w 907638"/>
              <a:gd name="connsiteY3" fmla="*/ 906837 h 1765813"/>
              <a:gd name="connsiteX4" fmla="*/ 460674 w 907638"/>
              <a:gd name="connsiteY4" fmla="*/ 1765813 h 1765813"/>
              <a:gd name="connsiteX5" fmla="*/ 13710 w 907638"/>
              <a:gd name="connsiteY5" fmla="*/ 906837 h 1765813"/>
              <a:gd name="connsiteX0" fmla="*/ 35603 w 929531"/>
              <a:gd name="connsiteY0" fmla="*/ 954566 h 1813542"/>
              <a:gd name="connsiteX1" fmla="*/ 80893 w 929531"/>
              <a:gd name="connsiteY1" fmla="*/ 164411 h 1813542"/>
              <a:gd name="connsiteX2" fmla="*/ 502232 w 929531"/>
              <a:gd name="connsiteY2" fmla="*/ 66093 h 1813542"/>
              <a:gd name="connsiteX3" fmla="*/ 929531 w 929531"/>
              <a:gd name="connsiteY3" fmla="*/ 954566 h 1813542"/>
              <a:gd name="connsiteX4" fmla="*/ 482567 w 929531"/>
              <a:gd name="connsiteY4" fmla="*/ 1813542 h 1813542"/>
              <a:gd name="connsiteX5" fmla="*/ 35603 w 929531"/>
              <a:gd name="connsiteY5" fmla="*/ 954566 h 1813542"/>
              <a:gd name="connsiteX0" fmla="*/ 35603 w 929531"/>
              <a:gd name="connsiteY0" fmla="*/ 978680 h 1837656"/>
              <a:gd name="connsiteX1" fmla="*/ 80893 w 929531"/>
              <a:gd name="connsiteY1" fmla="*/ 188525 h 1837656"/>
              <a:gd name="connsiteX2" fmla="*/ 297204 w 929531"/>
              <a:gd name="connsiteY2" fmla="*/ 41041 h 1837656"/>
              <a:gd name="connsiteX3" fmla="*/ 502232 w 929531"/>
              <a:gd name="connsiteY3" fmla="*/ 90207 h 1837656"/>
              <a:gd name="connsiteX4" fmla="*/ 929531 w 929531"/>
              <a:gd name="connsiteY4" fmla="*/ 978680 h 1837656"/>
              <a:gd name="connsiteX5" fmla="*/ 482567 w 929531"/>
              <a:gd name="connsiteY5" fmla="*/ 1837656 h 1837656"/>
              <a:gd name="connsiteX6" fmla="*/ 35603 w 929531"/>
              <a:gd name="connsiteY6" fmla="*/ 978680 h 1837656"/>
              <a:gd name="connsiteX0" fmla="*/ 35603 w 929531"/>
              <a:gd name="connsiteY0" fmla="*/ 948377 h 1807353"/>
              <a:gd name="connsiteX1" fmla="*/ 80893 w 929531"/>
              <a:gd name="connsiteY1" fmla="*/ 158222 h 1807353"/>
              <a:gd name="connsiteX2" fmla="*/ 346365 w 929531"/>
              <a:gd name="connsiteY2" fmla="*/ 89396 h 1807353"/>
              <a:gd name="connsiteX3" fmla="*/ 502232 w 929531"/>
              <a:gd name="connsiteY3" fmla="*/ 59904 h 1807353"/>
              <a:gd name="connsiteX4" fmla="*/ 929531 w 929531"/>
              <a:gd name="connsiteY4" fmla="*/ 948377 h 1807353"/>
              <a:gd name="connsiteX5" fmla="*/ 482567 w 929531"/>
              <a:gd name="connsiteY5" fmla="*/ 1807353 h 1807353"/>
              <a:gd name="connsiteX6" fmla="*/ 35603 w 929531"/>
              <a:gd name="connsiteY6" fmla="*/ 948377 h 1807353"/>
              <a:gd name="connsiteX0" fmla="*/ 35603 w 932587"/>
              <a:gd name="connsiteY0" fmla="*/ 898616 h 1757592"/>
              <a:gd name="connsiteX1" fmla="*/ 80893 w 932587"/>
              <a:gd name="connsiteY1" fmla="*/ 108461 h 1757592"/>
              <a:gd name="connsiteX2" fmla="*/ 346365 w 932587"/>
              <a:gd name="connsiteY2" fmla="*/ 39635 h 1757592"/>
              <a:gd name="connsiteX3" fmla="*/ 502232 w 932587"/>
              <a:gd name="connsiteY3" fmla="*/ 10143 h 1757592"/>
              <a:gd name="connsiteX4" fmla="*/ 670830 w 932587"/>
              <a:gd name="connsiteY4" fmla="*/ 216616 h 1757592"/>
              <a:gd name="connsiteX5" fmla="*/ 929531 w 932587"/>
              <a:gd name="connsiteY5" fmla="*/ 898616 h 1757592"/>
              <a:gd name="connsiteX6" fmla="*/ 482567 w 932587"/>
              <a:gd name="connsiteY6" fmla="*/ 1757592 h 1757592"/>
              <a:gd name="connsiteX7" fmla="*/ 35603 w 932587"/>
              <a:gd name="connsiteY7" fmla="*/ 898616 h 1757592"/>
              <a:gd name="connsiteX0" fmla="*/ 35603 w 935002"/>
              <a:gd name="connsiteY0" fmla="*/ 900690 h 1759666"/>
              <a:gd name="connsiteX1" fmla="*/ 80893 w 935002"/>
              <a:gd name="connsiteY1" fmla="*/ 110535 h 1759666"/>
              <a:gd name="connsiteX2" fmla="*/ 346365 w 935002"/>
              <a:gd name="connsiteY2" fmla="*/ 41709 h 1759666"/>
              <a:gd name="connsiteX3" fmla="*/ 502232 w 935002"/>
              <a:gd name="connsiteY3" fmla="*/ 12217 h 1759666"/>
              <a:gd name="connsiteX4" fmla="*/ 778984 w 935002"/>
              <a:gd name="connsiteY4" fmla="*/ 248187 h 1759666"/>
              <a:gd name="connsiteX5" fmla="*/ 929531 w 935002"/>
              <a:gd name="connsiteY5" fmla="*/ 900690 h 1759666"/>
              <a:gd name="connsiteX6" fmla="*/ 482567 w 935002"/>
              <a:gd name="connsiteY6" fmla="*/ 1759666 h 1759666"/>
              <a:gd name="connsiteX7" fmla="*/ 35603 w 935002"/>
              <a:gd name="connsiteY7" fmla="*/ 900690 h 1759666"/>
              <a:gd name="connsiteX0" fmla="*/ 35603 w 847443"/>
              <a:gd name="connsiteY0" fmla="*/ 900690 h 1759679"/>
              <a:gd name="connsiteX1" fmla="*/ 80893 w 847443"/>
              <a:gd name="connsiteY1" fmla="*/ 110535 h 1759679"/>
              <a:gd name="connsiteX2" fmla="*/ 346365 w 847443"/>
              <a:gd name="connsiteY2" fmla="*/ 41709 h 1759679"/>
              <a:gd name="connsiteX3" fmla="*/ 502232 w 847443"/>
              <a:gd name="connsiteY3" fmla="*/ 12217 h 1759679"/>
              <a:gd name="connsiteX4" fmla="*/ 778984 w 847443"/>
              <a:gd name="connsiteY4" fmla="*/ 248187 h 1759679"/>
              <a:gd name="connsiteX5" fmla="*/ 831208 w 847443"/>
              <a:gd name="connsiteY5" fmla="*/ 881026 h 1759679"/>
              <a:gd name="connsiteX6" fmla="*/ 482567 w 847443"/>
              <a:gd name="connsiteY6" fmla="*/ 1759666 h 1759679"/>
              <a:gd name="connsiteX7" fmla="*/ 35603 w 847443"/>
              <a:gd name="connsiteY7" fmla="*/ 900690 h 1759679"/>
              <a:gd name="connsiteX0" fmla="*/ 35603 w 840055"/>
              <a:gd name="connsiteY0" fmla="*/ 900690 h 1774015"/>
              <a:gd name="connsiteX1" fmla="*/ 80893 w 840055"/>
              <a:gd name="connsiteY1" fmla="*/ 110535 h 1774015"/>
              <a:gd name="connsiteX2" fmla="*/ 346365 w 840055"/>
              <a:gd name="connsiteY2" fmla="*/ 41709 h 1774015"/>
              <a:gd name="connsiteX3" fmla="*/ 502232 w 840055"/>
              <a:gd name="connsiteY3" fmla="*/ 12217 h 1774015"/>
              <a:gd name="connsiteX4" fmla="*/ 778984 w 840055"/>
              <a:gd name="connsiteY4" fmla="*/ 248187 h 1774015"/>
              <a:gd name="connsiteX5" fmla="*/ 831208 w 840055"/>
              <a:gd name="connsiteY5" fmla="*/ 881026 h 1774015"/>
              <a:gd name="connsiteX6" fmla="*/ 690495 w 840055"/>
              <a:gd name="connsiteY6" fmla="*/ 1398560 h 1774015"/>
              <a:gd name="connsiteX7" fmla="*/ 482567 w 840055"/>
              <a:gd name="connsiteY7" fmla="*/ 1759666 h 1774015"/>
              <a:gd name="connsiteX8" fmla="*/ 35603 w 840055"/>
              <a:gd name="connsiteY8" fmla="*/ 900690 h 1774015"/>
              <a:gd name="connsiteX0" fmla="*/ 35603 w 1033095"/>
              <a:gd name="connsiteY0" fmla="*/ 900690 h 1803528"/>
              <a:gd name="connsiteX1" fmla="*/ 80893 w 1033095"/>
              <a:gd name="connsiteY1" fmla="*/ 110535 h 1803528"/>
              <a:gd name="connsiteX2" fmla="*/ 346365 w 1033095"/>
              <a:gd name="connsiteY2" fmla="*/ 41709 h 1803528"/>
              <a:gd name="connsiteX3" fmla="*/ 502232 w 1033095"/>
              <a:gd name="connsiteY3" fmla="*/ 12217 h 1803528"/>
              <a:gd name="connsiteX4" fmla="*/ 778984 w 1033095"/>
              <a:gd name="connsiteY4" fmla="*/ 248187 h 1803528"/>
              <a:gd name="connsiteX5" fmla="*/ 831208 w 1033095"/>
              <a:gd name="connsiteY5" fmla="*/ 881026 h 1803528"/>
              <a:gd name="connsiteX6" fmla="*/ 1024792 w 1033095"/>
              <a:gd name="connsiteY6" fmla="*/ 1595205 h 1803528"/>
              <a:gd name="connsiteX7" fmla="*/ 482567 w 1033095"/>
              <a:gd name="connsiteY7" fmla="*/ 1759666 h 1803528"/>
              <a:gd name="connsiteX8" fmla="*/ 35603 w 1033095"/>
              <a:gd name="connsiteY8" fmla="*/ 900690 h 1803528"/>
              <a:gd name="connsiteX0" fmla="*/ 23375 w 1020867"/>
              <a:gd name="connsiteY0" fmla="*/ 900690 h 1779740"/>
              <a:gd name="connsiteX1" fmla="*/ 68665 w 1020867"/>
              <a:gd name="connsiteY1" fmla="*/ 110535 h 1779740"/>
              <a:gd name="connsiteX2" fmla="*/ 334137 w 1020867"/>
              <a:gd name="connsiteY2" fmla="*/ 41709 h 1779740"/>
              <a:gd name="connsiteX3" fmla="*/ 490004 w 1020867"/>
              <a:gd name="connsiteY3" fmla="*/ 12217 h 1779740"/>
              <a:gd name="connsiteX4" fmla="*/ 766756 w 1020867"/>
              <a:gd name="connsiteY4" fmla="*/ 248187 h 1779740"/>
              <a:gd name="connsiteX5" fmla="*/ 818980 w 1020867"/>
              <a:gd name="connsiteY5" fmla="*/ 881026 h 1779740"/>
              <a:gd name="connsiteX6" fmla="*/ 1012564 w 1020867"/>
              <a:gd name="connsiteY6" fmla="*/ 1595205 h 1779740"/>
              <a:gd name="connsiteX7" fmla="*/ 303191 w 1020867"/>
              <a:gd name="connsiteY7" fmla="*/ 1730169 h 1779740"/>
              <a:gd name="connsiteX8" fmla="*/ 23375 w 1020867"/>
              <a:gd name="connsiteY8" fmla="*/ 900690 h 1779740"/>
              <a:gd name="connsiteX0" fmla="*/ 23375 w 1040028"/>
              <a:gd name="connsiteY0" fmla="*/ 900690 h 2001301"/>
              <a:gd name="connsiteX1" fmla="*/ 68665 w 1040028"/>
              <a:gd name="connsiteY1" fmla="*/ 110535 h 2001301"/>
              <a:gd name="connsiteX2" fmla="*/ 334137 w 1040028"/>
              <a:gd name="connsiteY2" fmla="*/ 41709 h 2001301"/>
              <a:gd name="connsiteX3" fmla="*/ 490004 w 1040028"/>
              <a:gd name="connsiteY3" fmla="*/ 12217 h 2001301"/>
              <a:gd name="connsiteX4" fmla="*/ 766756 w 1040028"/>
              <a:gd name="connsiteY4" fmla="*/ 248187 h 2001301"/>
              <a:gd name="connsiteX5" fmla="*/ 818980 w 1040028"/>
              <a:gd name="connsiteY5" fmla="*/ 881026 h 2001301"/>
              <a:gd name="connsiteX6" fmla="*/ 1032229 w 1040028"/>
              <a:gd name="connsiteY6" fmla="*/ 1949167 h 2001301"/>
              <a:gd name="connsiteX7" fmla="*/ 303191 w 1040028"/>
              <a:gd name="connsiteY7" fmla="*/ 1730169 h 2001301"/>
              <a:gd name="connsiteX8" fmla="*/ 23375 w 1040028"/>
              <a:gd name="connsiteY8" fmla="*/ 900690 h 2001301"/>
              <a:gd name="connsiteX0" fmla="*/ 23375 w 1040028"/>
              <a:gd name="connsiteY0" fmla="*/ 902787 h 2003398"/>
              <a:gd name="connsiteX1" fmla="*/ 68665 w 1040028"/>
              <a:gd name="connsiteY1" fmla="*/ 112632 h 2003398"/>
              <a:gd name="connsiteX2" fmla="*/ 334137 w 1040028"/>
              <a:gd name="connsiteY2" fmla="*/ 43806 h 2003398"/>
              <a:gd name="connsiteX3" fmla="*/ 490004 w 1040028"/>
              <a:gd name="connsiteY3" fmla="*/ 14314 h 2003398"/>
              <a:gd name="connsiteX4" fmla="*/ 796253 w 1040028"/>
              <a:gd name="connsiteY4" fmla="*/ 279781 h 2003398"/>
              <a:gd name="connsiteX5" fmla="*/ 818980 w 1040028"/>
              <a:gd name="connsiteY5" fmla="*/ 883123 h 2003398"/>
              <a:gd name="connsiteX6" fmla="*/ 1032229 w 1040028"/>
              <a:gd name="connsiteY6" fmla="*/ 1951264 h 2003398"/>
              <a:gd name="connsiteX7" fmla="*/ 303191 w 1040028"/>
              <a:gd name="connsiteY7" fmla="*/ 1732266 h 2003398"/>
              <a:gd name="connsiteX8" fmla="*/ 23375 w 1040028"/>
              <a:gd name="connsiteY8" fmla="*/ 902787 h 2003398"/>
              <a:gd name="connsiteX0" fmla="*/ 23375 w 1040028"/>
              <a:gd name="connsiteY0" fmla="*/ 887404 h 1988015"/>
              <a:gd name="connsiteX1" fmla="*/ 68665 w 1040028"/>
              <a:gd name="connsiteY1" fmla="*/ 97249 h 1988015"/>
              <a:gd name="connsiteX2" fmla="*/ 334137 w 1040028"/>
              <a:gd name="connsiteY2" fmla="*/ 28423 h 1988015"/>
              <a:gd name="connsiteX3" fmla="*/ 509669 w 1040028"/>
              <a:gd name="connsiteY3" fmla="*/ 18595 h 1988015"/>
              <a:gd name="connsiteX4" fmla="*/ 796253 w 1040028"/>
              <a:gd name="connsiteY4" fmla="*/ 264398 h 1988015"/>
              <a:gd name="connsiteX5" fmla="*/ 818980 w 1040028"/>
              <a:gd name="connsiteY5" fmla="*/ 867740 h 1988015"/>
              <a:gd name="connsiteX6" fmla="*/ 1032229 w 1040028"/>
              <a:gd name="connsiteY6" fmla="*/ 1935881 h 1988015"/>
              <a:gd name="connsiteX7" fmla="*/ 303191 w 1040028"/>
              <a:gd name="connsiteY7" fmla="*/ 1716883 h 1988015"/>
              <a:gd name="connsiteX8" fmla="*/ 23375 w 1040028"/>
              <a:gd name="connsiteY8" fmla="*/ 887404 h 1988015"/>
              <a:gd name="connsiteX0" fmla="*/ 23375 w 1040028"/>
              <a:gd name="connsiteY0" fmla="*/ 887404 h 1988015"/>
              <a:gd name="connsiteX1" fmla="*/ 68665 w 1040028"/>
              <a:gd name="connsiteY1" fmla="*/ 97249 h 1988015"/>
              <a:gd name="connsiteX2" fmla="*/ 334137 w 1040028"/>
              <a:gd name="connsiteY2" fmla="*/ 28423 h 1988015"/>
              <a:gd name="connsiteX3" fmla="*/ 509669 w 1040028"/>
              <a:gd name="connsiteY3" fmla="*/ 18595 h 1988015"/>
              <a:gd name="connsiteX4" fmla="*/ 756924 w 1040028"/>
              <a:gd name="connsiteY4" fmla="*/ 264398 h 1988015"/>
              <a:gd name="connsiteX5" fmla="*/ 818980 w 1040028"/>
              <a:gd name="connsiteY5" fmla="*/ 867740 h 1988015"/>
              <a:gd name="connsiteX6" fmla="*/ 1032229 w 1040028"/>
              <a:gd name="connsiteY6" fmla="*/ 1935881 h 1988015"/>
              <a:gd name="connsiteX7" fmla="*/ 303191 w 1040028"/>
              <a:gd name="connsiteY7" fmla="*/ 1716883 h 1988015"/>
              <a:gd name="connsiteX8" fmla="*/ 23375 w 1040028"/>
              <a:gd name="connsiteY8" fmla="*/ 887404 h 1988015"/>
              <a:gd name="connsiteX0" fmla="*/ 47373 w 1064026"/>
              <a:gd name="connsiteY0" fmla="*/ 887404 h 1988015"/>
              <a:gd name="connsiteX1" fmla="*/ 4173 w 1064026"/>
              <a:gd name="connsiteY1" fmla="*/ 510202 h 1988015"/>
              <a:gd name="connsiteX2" fmla="*/ 92663 w 1064026"/>
              <a:gd name="connsiteY2" fmla="*/ 97249 h 1988015"/>
              <a:gd name="connsiteX3" fmla="*/ 358135 w 1064026"/>
              <a:gd name="connsiteY3" fmla="*/ 28423 h 1988015"/>
              <a:gd name="connsiteX4" fmla="*/ 533667 w 1064026"/>
              <a:gd name="connsiteY4" fmla="*/ 18595 h 1988015"/>
              <a:gd name="connsiteX5" fmla="*/ 780922 w 1064026"/>
              <a:gd name="connsiteY5" fmla="*/ 264398 h 1988015"/>
              <a:gd name="connsiteX6" fmla="*/ 842978 w 1064026"/>
              <a:gd name="connsiteY6" fmla="*/ 867740 h 1988015"/>
              <a:gd name="connsiteX7" fmla="*/ 1056227 w 1064026"/>
              <a:gd name="connsiteY7" fmla="*/ 1935881 h 1988015"/>
              <a:gd name="connsiteX8" fmla="*/ 327189 w 1064026"/>
              <a:gd name="connsiteY8" fmla="*/ 1716883 h 1988015"/>
              <a:gd name="connsiteX9" fmla="*/ 47373 w 1064026"/>
              <a:gd name="connsiteY9" fmla="*/ 887404 h 1988015"/>
              <a:gd name="connsiteX0" fmla="*/ 83683 w 1100336"/>
              <a:gd name="connsiteY0" fmla="*/ 887404 h 1988015"/>
              <a:gd name="connsiteX1" fmla="*/ 1154 w 1100336"/>
              <a:gd name="connsiteY1" fmla="*/ 510202 h 1988015"/>
              <a:gd name="connsiteX2" fmla="*/ 128973 w 1100336"/>
              <a:gd name="connsiteY2" fmla="*/ 97249 h 1988015"/>
              <a:gd name="connsiteX3" fmla="*/ 394445 w 1100336"/>
              <a:gd name="connsiteY3" fmla="*/ 28423 h 1988015"/>
              <a:gd name="connsiteX4" fmla="*/ 569977 w 1100336"/>
              <a:gd name="connsiteY4" fmla="*/ 18595 h 1988015"/>
              <a:gd name="connsiteX5" fmla="*/ 817232 w 1100336"/>
              <a:gd name="connsiteY5" fmla="*/ 264398 h 1988015"/>
              <a:gd name="connsiteX6" fmla="*/ 879288 w 1100336"/>
              <a:gd name="connsiteY6" fmla="*/ 867740 h 1988015"/>
              <a:gd name="connsiteX7" fmla="*/ 1092537 w 1100336"/>
              <a:gd name="connsiteY7" fmla="*/ 1935881 h 1988015"/>
              <a:gd name="connsiteX8" fmla="*/ 363499 w 1100336"/>
              <a:gd name="connsiteY8" fmla="*/ 1716883 h 1988015"/>
              <a:gd name="connsiteX9" fmla="*/ 83683 w 1100336"/>
              <a:gd name="connsiteY9" fmla="*/ 887404 h 1988015"/>
              <a:gd name="connsiteX0" fmla="*/ 83683 w 1100336"/>
              <a:gd name="connsiteY0" fmla="*/ 887404 h 1988015"/>
              <a:gd name="connsiteX1" fmla="*/ 1154 w 1100336"/>
              <a:gd name="connsiteY1" fmla="*/ 510202 h 1988015"/>
              <a:gd name="connsiteX2" fmla="*/ 128973 w 1100336"/>
              <a:gd name="connsiteY2" fmla="*/ 97249 h 1988015"/>
              <a:gd name="connsiteX3" fmla="*/ 394445 w 1100336"/>
              <a:gd name="connsiteY3" fmla="*/ 28423 h 1988015"/>
              <a:gd name="connsiteX4" fmla="*/ 569977 w 1100336"/>
              <a:gd name="connsiteY4" fmla="*/ 18595 h 1988015"/>
              <a:gd name="connsiteX5" fmla="*/ 905722 w 1100336"/>
              <a:gd name="connsiteY5" fmla="*/ 264398 h 1988015"/>
              <a:gd name="connsiteX6" fmla="*/ 879288 w 1100336"/>
              <a:gd name="connsiteY6" fmla="*/ 867740 h 1988015"/>
              <a:gd name="connsiteX7" fmla="*/ 1092537 w 1100336"/>
              <a:gd name="connsiteY7" fmla="*/ 1935881 h 1988015"/>
              <a:gd name="connsiteX8" fmla="*/ 363499 w 1100336"/>
              <a:gd name="connsiteY8" fmla="*/ 1716883 h 1988015"/>
              <a:gd name="connsiteX9" fmla="*/ 83683 w 1100336"/>
              <a:gd name="connsiteY9" fmla="*/ 887404 h 1988015"/>
              <a:gd name="connsiteX0" fmla="*/ 83683 w 1101564"/>
              <a:gd name="connsiteY0" fmla="*/ 887404 h 1988015"/>
              <a:gd name="connsiteX1" fmla="*/ 1154 w 1101564"/>
              <a:gd name="connsiteY1" fmla="*/ 510202 h 1988015"/>
              <a:gd name="connsiteX2" fmla="*/ 128973 w 1101564"/>
              <a:gd name="connsiteY2" fmla="*/ 97249 h 1988015"/>
              <a:gd name="connsiteX3" fmla="*/ 394445 w 1101564"/>
              <a:gd name="connsiteY3" fmla="*/ 28423 h 1988015"/>
              <a:gd name="connsiteX4" fmla="*/ 569977 w 1101564"/>
              <a:gd name="connsiteY4" fmla="*/ 18595 h 1988015"/>
              <a:gd name="connsiteX5" fmla="*/ 905722 w 1101564"/>
              <a:gd name="connsiteY5" fmla="*/ 264398 h 1988015"/>
              <a:gd name="connsiteX6" fmla="*/ 905722 w 1101564"/>
              <a:gd name="connsiteY6" fmla="*/ 638021 h 1988015"/>
              <a:gd name="connsiteX7" fmla="*/ 879288 w 1101564"/>
              <a:gd name="connsiteY7" fmla="*/ 867740 h 1988015"/>
              <a:gd name="connsiteX8" fmla="*/ 1092537 w 1101564"/>
              <a:gd name="connsiteY8" fmla="*/ 1935881 h 1988015"/>
              <a:gd name="connsiteX9" fmla="*/ 363499 w 1101564"/>
              <a:gd name="connsiteY9" fmla="*/ 1716883 h 1988015"/>
              <a:gd name="connsiteX10" fmla="*/ 83683 w 1101564"/>
              <a:gd name="connsiteY10" fmla="*/ 887404 h 1988015"/>
              <a:gd name="connsiteX0" fmla="*/ 83683 w 1101564"/>
              <a:gd name="connsiteY0" fmla="*/ 887404 h 1988015"/>
              <a:gd name="connsiteX1" fmla="*/ 1154 w 1101564"/>
              <a:gd name="connsiteY1" fmla="*/ 510202 h 1988015"/>
              <a:gd name="connsiteX2" fmla="*/ 128973 w 1101564"/>
              <a:gd name="connsiteY2" fmla="*/ 97249 h 1988015"/>
              <a:gd name="connsiteX3" fmla="*/ 394445 w 1101564"/>
              <a:gd name="connsiteY3" fmla="*/ 28423 h 1988015"/>
              <a:gd name="connsiteX4" fmla="*/ 569977 w 1101564"/>
              <a:gd name="connsiteY4" fmla="*/ 18595 h 1988015"/>
              <a:gd name="connsiteX5" fmla="*/ 905722 w 1101564"/>
              <a:gd name="connsiteY5" fmla="*/ 264398 h 1988015"/>
              <a:gd name="connsiteX6" fmla="*/ 876225 w 1101564"/>
              <a:gd name="connsiteY6" fmla="*/ 618357 h 1988015"/>
              <a:gd name="connsiteX7" fmla="*/ 879288 w 1101564"/>
              <a:gd name="connsiteY7" fmla="*/ 867740 h 1988015"/>
              <a:gd name="connsiteX8" fmla="*/ 1092537 w 1101564"/>
              <a:gd name="connsiteY8" fmla="*/ 1935881 h 1988015"/>
              <a:gd name="connsiteX9" fmla="*/ 363499 w 1101564"/>
              <a:gd name="connsiteY9" fmla="*/ 1716883 h 1988015"/>
              <a:gd name="connsiteX10" fmla="*/ 83683 w 1101564"/>
              <a:gd name="connsiteY10" fmla="*/ 887404 h 1988015"/>
              <a:gd name="connsiteX0" fmla="*/ 83683 w 1101564"/>
              <a:gd name="connsiteY0" fmla="*/ 900146 h 2000757"/>
              <a:gd name="connsiteX1" fmla="*/ 1154 w 1101564"/>
              <a:gd name="connsiteY1" fmla="*/ 522944 h 2000757"/>
              <a:gd name="connsiteX2" fmla="*/ 128973 w 1101564"/>
              <a:gd name="connsiteY2" fmla="*/ 109991 h 2000757"/>
              <a:gd name="connsiteX3" fmla="*/ 217464 w 1101564"/>
              <a:gd name="connsiteY3" fmla="*/ 1834 h 2000757"/>
              <a:gd name="connsiteX4" fmla="*/ 394445 w 1101564"/>
              <a:gd name="connsiteY4" fmla="*/ 41165 h 2000757"/>
              <a:gd name="connsiteX5" fmla="*/ 569977 w 1101564"/>
              <a:gd name="connsiteY5" fmla="*/ 31337 h 2000757"/>
              <a:gd name="connsiteX6" fmla="*/ 905722 w 1101564"/>
              <a:gd name="connsiteY6" fmla="*/ 277140 h 2000757"/>
              <a:gd name="connsiteX7" fmla="*/ 876225 w 1101564"/>
              <a:gd name="connsiteY7" fmla="*/ 631099 h 2000757"/>
              <a:gd name="connsiteX8" fmla="*/ 879288 w 1101564"/>
              <a:gd name="connsiteY8" fmla="*/ 880482 h 2000757"/>
              <a:gd name="connsiteX9" fmla="*/ 1092537 w 1101564"/>
              <a:gd name="connsiteY9" fmla="*/ 1948623 h 2000757"/>
              <a:gd name="connsiteX10" fmla="*/ 363499 w 1101564"/>
              <a:gd name="connsiteY10" fmla="*/ 1729625 h 2000757"/>
              <a:gd name="connsiteX11" fmla="*/ 83683 w 1101564"/>
              <a:gd name="connsiteY11" fmla="*/ 900146 h 2000757"/>
              <a:gd name="connsiteX0" fmla="*/ 83683 w 1101564"/>
              <a:gd name="connsiteY0" fmla="*/ 883238 h 1983849"/>
              <a:gd name="connsiteX1" fmla="*/ 1154 w 1101564"/>
              <a:gd name="connsiteY1" fmla="*/ 506036 h 1983849"/>
              <a:gd name="connsiteX2" fmla="*/ 128973 w 1101564"/>
              <a:gd name="connsiteY2" fmla="*/ 93083 h 1983849"/>
              <a:gd name="connsiteX3" fmla="*/ 256793 w 1101564"/>
              <a:gd name="connsiteY3" fmla="*/ 34087 h 1983849"/>
              <a:gd name="connsiteX4" fmla="*/ 394445 w 1101564"/>
              <a:gd name="connsiteY4" fmla="*/ 24257 h 1983849"/>
              <a:gd name="connsiteX5" fmla="*/ 569977 w 1101564"/>
              <a:gd name="connsiteY5" fmla="*/ 14429 h 1983849"/>
              <a:gd name="connsiteX6" fmla="*/ 905722 w 1101564"/>
              <a:gd name="connsiteY6" fmla="*/ 260232 h 1983849"/>
              <a:gd name="connsiteX7" fmla="*/ 876225 w 1101564"/>
              <a:gd name="connsiteY7" fmla="*/ 614191 h 1983849"/>
              <a:gd name="connsiteX8" fmla="*/ 879288 w 1101564"/>
              <a:gd name="connsiteY8" fmla="*/ 863574 h 1983849"/>
              <a:gd name="connsiteX9" fmla="*/ 1092537 w 1101564"/>
              <a:gd name="connsiteY9" fmla="*/ 1931715 h 1983849"/>
              <a:gd name="connsiteX10" fmla="*/ 363499 w 1101564"/>
              <a:gd name="connsiteY10" fmla="*/ 1712717 h 1983849"/>
              <a:gd name="connsiteX11" fmla="*/ 83683 w 1101564"/>
              <a:gd name="connsiteY11" fmla="*/ 883238 h 1983849"/>
              <a:gd name="connsiteX0" fmla="*/ 64795 w 1082676"/>
              <a:gd name="connsiteY0" fmla="*/ 883238 h 1983849"/>
              <a:gd name="connsiteX1" fmla="*/ 1931 w 1082676"/>
              <a:gd name="connsiteY1" fmla="*/ 515869 h 1983849"/>
              <a:gd name="connsiteX2" fmla="*/ 110085 w 1082676"/>
              <a:gd name="connsiteY2" fmla="*/ 93083 h 1983849"/>
              <a:gd name="connsiteX3" fmla="*/ 237905 w 1082676"/>
              <a:gd name="connsiteY3" fmla="*/ 34087 h 1983849"/>
              <a:gd name="connsiteX4" fmla="*/ 375557 w 1082676"/>
              <a:gd name="connsiteY4" fmla="*/ 24257 h 1983849"/>
              <a:gd name="connsiteX5" fmla="*/ 551089 w 1082676"/>
              <a:gd name="connsiteY5" fmla="*/ 14429 h 1983849"/>
              <a:gd name="connsiteX6" fmla="*/ 886834 w 1082676"/>
              <a:gd name="connsiteY6" fmla="*/ 260232 h 1983849"/>
              <a:gd name="connsiteX7" fmla="*/ 857337 w 1082676"/>
              <a:gd name="connsiteY7" fmla="*/ 614191 h 1983849"/>
              <a:gd name="connsiteX8" fmla="*/ 860400 w 1082676"/>
              <a:gd name="connsiteY8" fmla="*/ 863574 h 1983849"/>
              <a:gd name="connsiteX9" fmla="*/ 1073649 w 1082676"/>
              <a:gd name="connsiteY9" fmla="*/ 1931715 h 1983849"/>
              <a:gd name="connsiteX10" fmla="*/ 344611 w 1082676"/>
              <a:gd name="connsiteY10" fmla="*/ 1712717 h 1983849"/>
              <a:gd name="connsiteX11" fmla="*/ 64795 w 1082676"/>
              <a:gd name="connsiteY11" fmla="*/ 883238 h 1983849"/>
              <a:gd name="connsiteX0" fmla="*/ 64795 w 1082676"/>
              <a:gd name="connsiteY0" fmla="*/ 883238 h 1983849"/>
              <a:gd name="connsiteX1" fmla="*/ 1931 w 1082676"/>
              <a:gd name="connsiteY1" fmla="*/ 515869 h 1983849"/>
              <a:gd name="connsiteX2" fmla="*/ 159247 w 1082676"/>
              <a:gd name="connsiteY2" fmla="*/ 181574 h 1983849"/>
              <a:gd name="connsiteX3" fmla="*/ 237905 w 1082676"/>
              <a:gd name="connsiteY3" fmla="*/ 34087 h 1983849"/>
              <a:gd name="connsiteX4" fmla="*/ 375557 w 1082676"/>
              <a:gd name="connsiteY4" fmla="*/ 24257 h 1983849"/>
              <a:gd name="connsiteX5" fmla="*/ 551089 w 1082676"/>
              <a:gd name="connsiteY5" fmla="*/ 14429 h 1983849"/>
              <a:gd name="connsiteX6" fmla="*/ 886834 w 1082676"/>
              <a:gd name="connsiteY6" fmla="*/ 260232 h 1983849"/>
              <a:gd name="connsiteX7" fmla="*/ 857337 w 1082676"/>
              <a:gd name="connsiteY7" fmla="*/ 614191 h 1983849"/>
              <a:gd name="connsiteX8" fmla="*/ 860400 w 1082676"/>
              <a:gd name="connsiteY8" fmla="*/ 863574 h 1983849"/>
              <a:gd name="connsiteX9" fmla="*/ 1073649 w 1082676"/>
              <a:gd name="connsiteY9" fmla="*/ 1931715 h 1983849"/>
              <a:gd name="connsiteX10" fmla="*/ 344611 w 1082676"/>
              <a:gd name="connsiteY10" fmla="*/ 1712717 h 1983849"/>
              <a:gd name="connsiteX11" fmla="*/ 64795 w 1082676"/>
              <a:gd name="connsiteY11" fmla="*/ 883238 h 1983849"/>
              <a:gd name="connsiteX0" fmla="*/ 23999 w 1041880"/>
              <a:gd name="connsiteY0" fmla="*/ 883238 h 1983849"/>
              <a:gd name="connsiteX1" fmla="*/ 20129 w 1041880"/>
              <a:gd name="connsiteY1" fmla="*/ 515869 h 1983849"/>
              <a:gd name="connsiteX2" fmla="*/ 118451 w 1041880"/>
              <a:gd name="connsiteY2" fmla="*/ 181574 h 1983849"/>
              <a:gd name="connsiteX3" fmla="*/ 197109 w 1041880"/>
              <a:gd name="connsiteY3" fmla="*/ 34087 h 1983849"/>
              <a:gd name="connsiteX4" fmla="*/ 334761 w 1041880"/>
              <a:gd name="connsiteY4" fmla="*/ 24257 h 1983849"/>
              <a:gd name="connsiteX5" fmla="*/ 510293 w 1041880"/>
              <a:gd name="connsiteY5" fmla="*/ 14429 h 1983849"/>
              <a:gd name="connsiteX6" fmla="*/ 846038 w 1041880"/>
              <a:gd name="connsiteY6" fmla="*/ 260232 h 1983849"/>
              <a:gd name="connsiteX7" fmla="*/ 816541 w 1041880"/>
              <a:gd name="connsiteY7" fmla="*/ 614191 h 1983849"/>
              <a:gd name="connsiteX8" fmla="*/ 819604 w 1041880"/>
              <a:gd name="connsiteY8" fmla="*/ 863574 h 1983849"/>
              <a:gd name="connsiteX9" fmla="*/ 1032853 w 1041880"/>
              <a:gd name="connsiteY9" fmla="*/ 1931715 h 1983849"/>
              <a:gd name="connsiteX10" fmla="*/ 303815 w 1041880"/>
              <a:gd name="connsiteY10" fmla="*/ 1712717 h 1983849"/>
              <a:gd name="connsiteX11" fmla="*/ 23999 w 1041880"/>
              <a:gd name="connsiteY11" fmla="*/ 883238 h 1983849"/>
              <a:gd name="connsiteX0" fmla="*/ 43418 w 1061299"/>
              <a:gd name="connsiteY0" fmla="*/ 883238 h 1983849"/>
              <a:gd name="connsiteX1" fmla="*/ 39548 w 1061299"/>
              <a:gd name="connsiteY1" fmla="*/ 515869 h 1983849"/>
              <a:gd name="connsiteX2" fmla="*/ 10051 w 1061299"/>
              <a:gd name="connsiteY2" fmla="*/ 181574 h 1983849"/>
              <a:gd name="connsiteX3" fmla="*/ 216528 w 1061299"/>
              <a:gd name="connsiteY3" fmla="*/ 34087 h 1983849"/>
              <a:gd name="connsiteX4" fmla="*/ 354180 w 1061299"/>
              <a:gd name="connsiteY4" fmla="*/ 24257 h 1983849"/>
              <a:gd name="connsiteX5" fmla="*/ 529712 w 1061299"/>
              <a:gd name="connsiteY5" fmla="*/ 14429 h 1983849"/>
              <a:gd name="connsiteX6" fmla="*/ 865457 w 1061299"/>
              <a:gd name="connsiteY6" fmla="*/ 260232 h 1983849"/>
              <a:gd name="connsiteX7" fmla="*/ 835960 w 1061299"/>
              <a:gd name="connsiteY7" fmla="*/ 614191 h 1983849"/>
              <a:gd name="connsiteX8" fmla="*/ 839023 w 1061299"/>
              <a:gd name="connsiteY8" fmla="*/ 863574 h 1983849"/>
              <a:gd name="connsiteX9" fmla="*/ 1052272 w 1061299"/>
              <a:gd name="connsiteY9" fmla="*/ 1931715 h 1983849"/>
              <a:gd name="connsiteX10" fmla="*/ 323234 w 1061299"/>
              <a:gd name="connsiteY10" fmla="*/ 1712717 h 1983849"/>
              <a:gd name="connsiteX11" fmla="*/ 43418 w 1061299"/>
              <a:gd name="connsiteY11" fmla="*/ 883238 h 1983849"/>
              <a:gd name="connsiteX0" fmla="*/ 64794 w 1082675"/>
              <a:gd name="connsiteY0" fmla="*/ 883238 h 1983849"/>
              <a:gd name="connsiteX1" fmla="*/ 1930 w 1082675"/>
              <a:gd name="connsiteY1" fmla="*/ 515869 h 1983849"/>
              <a:gd name="connsiteX2" fmla="*/ 31427 w 1082675"/>
              <a:gd name="connsiteY2" fmla="*/ 181574 h 1983849"/>
              <a:gd name="connsiteX3" fmla="*/ 237904 w 1082675"/>
              <a:gd name="connsiteY3" fmla="*/ 34087 h 1983849"/>
              <a:gd name="connsiteX4" fmla="*/ 375556 w 1082675"/>
              <a:gd name="connsiteY4" fmla="*/ 24257 h 1983849"/>
              <a:gd name="connsiteX5" fmla="*/ 551088 w 1082675"/>
              <a:gd name="connsiteY5" fmla="*/ 14429 h 1983849"/>
              <a:gd name="connsiteX6" fmla="*/ 886833 w 1082675"/>
              <a:gd name="connsiteY6" fmla="*/ 260232 h 1983849"/>
              <a:gd name="connsiteX7" fmla="*/ 857336 w 1082675"/>
              <a:gd name="connsiteY7" fmla="*/ 614191 h 1983849"/>
              <a:gd name="connsiteX8" fmla="*/ 860399 w 1082675"/>
              <a:gd name="connsiteY8" fmla="*/ 863574 h 1983849"/>
              <a:gd name="connsiteX9" fmla="*/ 1073648 w 1082675"/>
              <a:gd name="connsiteY9" fmla="*/ 1931715 h 1983849"/>
              <a:gd name="connsiteX10" fmla="*/ 344610 w 1082675"/>
              <a:gd name="connsiteY10" fmla="*/ 1712717 h 1983849"/>
              <a:gd name="connsiteX11" fmla="*/ 64794 w 1082675"/>
              <a:gd name="connsiteY11" fmla="*/ 883238 h 1983849"/>
              <a:gd name="connsiteX0" fmla="*/ 64794 w 1082675"/>
              <a:gd name="connsiteY0" fmla="*/ 893600 h 1994211"/>
              <a:gd name="connsiteX1" fmla="*/ 1930 w 1082675"/>
              <a:gd name="connsiteY1" fmla="*/ 526231 h 1994211"/>
              <a:gd name="connsiteX2" fmla="*/ 31427 w 1082675"/>
              <a:gd name="connsiteY2" fmla="*/ 191936 h 1994211"/>
              <a:gd name="connsiteX3" fmla="*/ 237904 w 1082675"/>
              <a:gd name="connsiteY3" fmla="*/ 44449 h 1994211"/>
              <a:gd name="connsiteX4" fmla="*/ 385388 w 1082675"/>
              <a:gd name="connsiteY4" fmla="*/ 5122 h 1994211"/>
              <a:gd name="connsiteX5" fmla="*/ 551088 w 1082675"/>
              <a:gd name="connsiteY5" fmla="*/ 24791 h 1994211"/>
              <a:gd name="connsiteX6" fmla="*/ 886833 w 1082675"/>
              <a:gd name="connsiteY6" fmla="*/ 270594 h 1994211"/>
              <a:gd name="connsiteX7" fmla="*/ 857336 w 1082675"/>
              <a:gd name="connsiteY7" fmla="*/ 624553 h 1994211"/>
              <a:gd name="connsiteX8" fmla="*/ 860399 w 1082675"/>
              <a:gd name="connsiteY8" fmla="*/ 873936 h 1994211"/>
              <a:gd name="connsiteX9" fmla="*/ 1073648 w 1082675"/>
              <a:gd name="connsiteY9" fmla="*/ 1942077 h 1994211"/>
              <a:gd name="connsiteX10" fmla="*/ 344610 w 1082675"/>
              <a:gd name="connsiteY10" fmla="*/ 1723079 h 1994211"/>
              <a:gd name="connsiteX11" fmla="*/ 64794 w 1082675"/>
              <a:gd name="connsiteY11" fmla="*/ 893600 h 1994211"/>
              <a:gd name="connsiteX0" fmla="*/ 64270 w 1082151"/>
              <a:gd name="connsiteY0" fmla="*/ 893600 h 1997453"/>
              <a:gd name="connsiteX1" fmla="*/ 1406 w 1082151"/>
              <a:gd name="connsiteY1" fmla="*/ 526231 h 1997453"/>
              <a:gd name="connsiteX2" fmla="*/ 30903 w 1082151"/>
              <a:gd name="connsiteY2" fmla="*/ 191936 h 1997453"/>
              <a:gd name="connsiteX3" fmla="*/ 237380 w 1082151"/>
              <a:gd name="connsiteY3" fmla="*/ 44449 h 1997453"/>
              <a:gd name="connsiteX4" fmla="*/ 384864 w 1082151"/>
              <a:gd name="connsiteY4" fmla="*/ 5122 h 1997453"/>
              <a:gd name="connsiteX5" fmla="*/ 550564 w 1082151"/>
              <a:gd name="connsiteY5" fmla="*/ 24791 h 1997453"/>
              <a:gd name="connsiteX6" fmla="*/ 886309 w 1082151"/>
              <a:gd name="connsiteY6" fmla="*/ 270594 h 1997453"/>
              <a:gd name="connsiteX7" fmla="*/ 856812 w 1082151"/>
              <a:gd name="connsiteY7" fmla="*/ 624553 h 1997453"/>
              <a:gd name="connsiteX8" fmla="*/ 859875 w 1082151"/>
              <a:gd name="connsiteY8" fmla="*/ 873936 h 1997453"/>
              <a:gd name="connsiteX9" fmla="*/ 1073124 w 1082151"/>
              <a:gd name="connsiteY9" fmla="*/ 1942077 h 1997453"/>
              <a:gd name="connsiteX10" fmla="*/ 285092 w 1082151"/>
              <a:gd name="connsiteY10" fmla="*/ 1742743 h 1997453"/>
              <a:gd name="connsiteX11" fmla="*/ 64270 w 1082151"/>
              <a:gd name="connsiteY11" fmla="*/ 893600 h 1997453"/>
              <a:gd name="connsiteX0" fmla="*/ 64270 w 1113481"/>
              <a:gd name="connsiteY0" fmla="*/ 893600 h 1957466"/>
              <a:gd name="connsiteX1" fmla="*/ 1406 w 1113481"/>
              <a:gd name="connsiteY1" fmla="*/ 526231 h 1957466"/>
              <a:gd name="connsiteX2" fmla="*/ 30903 w 1113481"/>
              <a:gd name="connsiteY2" fmla="*/ 191936 h 1957466"/>
              <a:gd name="connsiteX3" fmla="*/ 237380 w 1113481"/>
              <a:gd name="connsiteY3" fmla="*/ 44449 h 1957466"/>
              <a:gd name="connsiteX4" fmla="*/ 384864 w 1113481"/>
              <a:gd name="connsiteY4" fmla="*/ 5122 h 1957466"/>
              <a:gd name="connsiteX5" fmla="*/ 550564 w 1113481"/>
              <a:gd name="connsiteY5" fmla="*/ 24791 h 1957466"/>
              <a:gd name="connsiteX6" fmla="*/ 886309 w 1113481"/>
              <a:gd name="connsiteY6" fmla="*/ 270594 h 1957466"/>
              <a:gd name="connsiteX7" fmla="*/ 856812 w 1113481"/>
              <a:gd name="connsiteY7" fmla="*/ 624553 h 1957466"/>
              <a:gd name="connsiteX8" fmla="*/ 859875 w 1113481"/>
              <a:gd name="connsiteY8" fmla="*/ 873936 h 1957466"/>
              <a:gd name="connsiteX9" fmla="*/ 984633 w 1113481"/>
              <a:gd name="connsiteY9" fmla="*/ 1440630 h 1957466"/>
              <a:gd name="connsiteX10" fmla="*/ 1073124 w 1113481"/>
              <a:gd name="connsiteY10" fmla="*/ 1942077 h 1957466"/>
              <a:gd name="connsiteX11" fmla="*/ 285092 w 1113481"/>
              <a:gd name="connsiteY11" fmla="*/ 1742743 h 1957466"/>
              <a:gd name="connsiteX12" fmla="*/ 64270 w 1113481"/>
              <a:gd name="connsiteY12" fmla="*/ 893600 h 1957466"/>
              <a:gd name="connsiteX0" fmla="*/ 64270 w 1116782"/>
              <a:gd name="connsiteY0" fmla="*/ 893600 h 1957466"/>
              <a:gd name="connsiteX1" fmla="*/ 1406 w 1116782"/>
              <a:gd name="connsiteY1" fmla="*/ 526231 h 1957466"/>
              <a:gd name="connsiteX2" fmla="*/ 30903 w 1116782"/>
              <a:gd name="connsiteY2" fmla="*/ 191936 h 1957466"/>
              <a:gd name="connsiteX3" fmla="*/ 237380 w 1116782"/>
              <a:gd name="connsiteY3" fmla="*/ 44449 h 1957466"/>
              <a:gd name="connsiteX4" fmla="*/ 384864 w 1116782"/>
              <a:gd name="connsiteY4" fmla="*/ 5122 h 1957466"/>
              <a:gd name="connsiteX5" fmla="*/ 550564 w 1116782"/>
              <a:gd name="connsiteY5" fmla="*/ 24791 h 1957466"/>
              <a:gd name="connsiteX6" fmla="*/ 886309 w 1116782"/>
              <a:gd name="connsiteY6" fmla="*/ 270594 h 1957466"/>
              <a:gd name="connsiteX7" fmla="*/ 856812 w 1116782"/>
              <a:gd name="connsiteY7" fmla="*/ 624553 h 1957466"/>
              <a:gd name="connsiteX8" fmla="*/ 859875 w 1116782"/>
              <a:gd name="connsiteY8" fmla="*/ 873936 h 1957466"/>
              <a:gd name="connsiteX9" fmla="*/ 1004297 w 1116782"/>
              <a:gd name="connsiteY9" fmla="*/ 1273482 h 1957466"/>
              <a:gd name="connsiteX10" fmla="*/ 1073124 w 1116782"/>
              <a:gd name="connsiteY10" fmla="*/ 1942077 h 1957466"/>
              <a:gd name="connsiteX11" fmla="*/ 285092 w 1116782"/>
              <a:gd name="connsiteY11" fmla="*/ 1742743 h 1957466"/>
              <a:gd name="connsiteX12" fmla="*/ 64270 w 1116782"/>
              <a:gd name="connsiteY12" fmla="*/ 893600 h 1957466"/>
              <a:gd name="connsiteX0" fmla="*/ 64270 w 1105968"/>
              <a:gd name="connsiteY0" fmla="*/ 893600 h 1957466"/>
              <a:gd name="connsiteX1" fmla="*/ 1406 w 1105968"/>
              <a:gd name="connsiteY1" fmla="*/ 526231 h 1957466"/>
              <a:gd name="connsiteX2" fmla="*/ 30903 w 1105968"/>
              <a:gd name="connsiteY2" fmla="*/ 191936 h 1957466"/>
              <a:gd name="connsiteX3" fmla="*/ 237380 w 1105968"/>
              <a:gd name="connsiteY3" fmla="*/ 44449 h 1957466"/>
              <a:gd name="connsiteX4" fmla="*/ 384864 w 1105968"/>
              <a:gd name="connsiteY4" fmla="*/ 5122 h 1957466"/>
              <a:gd name="connsiteX5" fmla="*/ 550564 w 1105968"/>
              <a:gd name="connsiteY5" fmla="*/ 24791 h 1957466"/>
              <a:gd name="connsiteX6" fmla="*/ 886309 w 1105968"/>
              <a:gd name="connsiteY6" fmla="*/ 270594 h 1957466"/>
              <a:gd name="connsiteX7" fmla="*/ 856812 w 1105968"/>
              <a:gd name="connsiteY7" fmla="*/ 624553 h 1957466"/>
              <a:gd name="connsiteX8" fmla="*/ 859875 w 1105968"/>
              <a:gd name="connsiteY8" fmla="*/ 873936 h 1957466"/>
              <a:gd name="connsiteX9" fmla="*/ 925639 w 1105968"/>
              <a:gd name="connsiteY9" fmla="*/ 1273482 h 1957466"/>
              <a:gd name="connsiteX10" fmla="*/ 1073124 w 1105968"/>
              <a:gd name="connsiteY10" fmla="*/ 1942077 h 1957466"/>
              <a:gd name="connsiteX11" fmla="*/ 285092 w 1105968"/>
              <a:gd name="connsiteY11" fmla="*/ 1742743 h 1957466"/>
              <a:gd name="connsiteX12" fmla="*/ 64270 w 1105968"/>
              <a:gd name="connsiteY12" fmla="*/ 893600 h 1957466"/>
              <a:gd name="connsiteX0" fmla="*/ 64270 w 1105968"/>
              <a:gd name="connsiteY0" fmla="*/ 893600 h 1958367"/>
              <a:gd name="connsiteX1" fmla="*/ 1406 w 1105968"/>
              <a:gd name="connsiteY1" fmla="*/ 526231 h 1958367"/>
              <a:gd name="connsiteX2" fmla="*/ 30903 w 1105968"/>
              <a:gd name="connsiteY2" fmla="*/ 191936 h 1958367"/>
              <a:gd name="connsiteX3" fmla="*/ 237380 w 1105968"/>
              <a:gd name="connsiteY3" fmla="*/ 44449 h 1958367"/>
              <a:gd name="connsiteX4" fmla="*/ 384864 w 1105968"/>
              <a:gd name="connsiteY4" fmla="*/ 5122 h 1958367"/>
              <a:gd name="connsiteX5" fmla="*/ 550564 w 1105968"/>
              <a:gd name="connsiteY5" fmla="*/ 24791 h 1958367"/>
              <a:gd name="connsiteX6" fmla="*/ 886309 w 1105968"/>
              <a:gd name="connsiteY6" fmla="*/ 270594 h 1958367"/>
              <a:gd name="connsiteX7" fmla="*/ 856812 w 1105968"/>
              <a:gd name="connsiteY7" fmla="*/ 624553 h 1958367"/>
              <a:gd name="connsiteX8" fmla="*/ 859875 w 1105968"/>
              <a:gd name="connsiteY8" fmla="*/ 873936 h 1958367"/>
              <a:gd name="connsiteX9" fmla="*/ 925639 w 1105968"/>
              <a:gd name="connsiteY9" fmla="*/ 1273482 h 1958367"/>
              <a:gd name="connsiteX10" fmla="*/ 1073124 w 1105968"/>
              <a:gd name="connsiteY10" fmla="*/ 1942077 h 1958367"/>
              <a:gd name="connsiteX11" fmla="*/ 376532 w 1105968"/>
              <a:gd name="connsiteY11" fmla="*/ 1834183 h 1958367"/>
              <a:gd name="connsiteX0" fmla="*/ 64270 w 1105968"/>
              <a:gd name="connsiteY0" fmla="*/ 893600 h 1951091"/>
              <a:gd name="connsiteX1" fmla="*/ 1406 w 1105968"/>
              <a:gd name="connsiteY1" fmla="*/ 526231 h 1951091"/>
              <a:gd name="connsiteX2" fmla="*/ 30903 w 1105968"/>
              <a:gd name="connsiteY2" fmla="*/ 191936 h 1951091"/>
              <a:gd name="connsiteX3" fmla="*/ 237380 w 1105968"/>
              <a:gd name="connsiteY3" fmla="*/ 44449 h 1951091"/>
              <a:gd name="connsiteX4" fmla="*/ 384864 w 1105968"/>
              <a:gd name="connsiteY4" fmla="*/ 5122 h 1951091"/>
              <a:gd name="connsiteX5" fmla="*/ 550564 w 1105968"/>
              <a:gd name="connsiteY5" fmla="*/ 24791 h 1951091"/>
              <a:gd name="connsiteX6" fmla="*/ 886309 w 1105968"/>
              <a:gd name="connsiteY6" fmla="*/ 270594 h 1951091"/>
              <a:gd name="connsiteX7" fmla="*/ 856812 w 1105968"/>
              <a:gd name="connsiteY7" fmla="*/ 624553 h 1951091"/>
              <a:gd name="connsiteX8" fmla="*/ 859875 w 1105968"/>
              <a:gd name="connsiteY8" fmla="*/ 873936 h 1951091"/>
              <a:gd name="connsiteX9" fmla="*/ 925639 w 1105968"/>
              <a:gd name="connsiteY9" fmla="*/ 1273482 h 1951091"/>
              <a:gd name="connsiteX10" fmla="*/ 1073124 w 1105968"/>
              <a:gd name="connsiteY10" fmla="*/ 1942077 h 1951091"/>
              <a:gd name="connsiteX11" fmla="*/ 179886 w 1105968"/>
              <a:gd name="connsiteY11" fmla="*/ 1735860 h 1951091"/>
              <a:gd name="connsiteX0" fmla="*/ 64270 w 1114806"/>
              <a:gd name="connsiteY0" fmla="*/ 893600 h 2036946"/>
              <a:gd name="connsiteX1" fmla="*/ 1406 w 1114806"/>
              <a:gd name="connsiteY1" fmla="*/ 526231 h 2036946"/>
              <a:gd name="connsiteX2" fmla="*/ 30903 w 1114806"/>
              <a:gd name="connsiteY2" fmla="*/ 191936 h 2036946"/>
              <a:gd name="connsiteX3" fmla="*/ 237380 w 1114806"/>
              <a:gd name="connsiteY3" fmla="*/ 44449 h 2036946"/>
              <a:gd name="connsiteX4" fmla="*/ 384864 w 1114806"/>
              <a:gd name="connsiteY4" fmla="*/ 5122 h 2036946"/>
              <a:gd name="connsiteX5" fmla="*/ 550564 w 1114806"/>
              <a:gd name="connsiteY5" fmla="*/ 24791 h 2036946"/>
              <a:gd name="connsiteX6" fmla="*/ 886309 w 1114806"/>
              <a:gd name="connsiteY6" fmla="*/ 270594 h 2036946"/>
              <a:gd name="connsiteX7" fmla="*/ 856812 w 1114806"/>
              <a:gd name="connsiteY7" fmla="*/ 624553 h 2036946"/>
              <a:gd name="connsiteX8" fmla="*/ 859875 w 1114806"/>
              <a:gd name="connsiteY8" fmla="*/ 873936 h 2036946"/>
              <a:gd name="connsiteX9" fmla="*/ 925639 w 1114806"/>
              <a:gd name="connsiteY9" fmla="*/ 1273482 h 2036946"/>
              <a:gd name="connsiteX10" fmla="*/ 1082956 w 1114806"/>
              <a:gd name="connsiteY10" fmla="*/ 2030568 h 2036946"/>
              <a:gd name="connsiteX11" fmla="*/ 179886 w 1114806"/>
              <a:gd name="connsiteY11" fmla="*/ 1735860 h 2036946"/>
              <a:gd name="connsiteX0" fmla="*/ 64270 w 1115800"/>
              <a:gd name="connsiteY0" fmla="*/ 893600 h 2036946"/>
              <a:gd name="connsiteX1" fmla="*/ 1406 w 1115800"/>
              <a:gd name="connsiteY1" fmla="*/ 526231 h 2036946"/>
              <a:gd name="connsiteX2" fmla="*/ 30903 w 1115800"/>
              <a:gd name="connsiteY2" fmla="*/ 191936 h 2036946"/>
              <a:gd name="connsiteX3" fmla="*/ 237380 w 1115800"/>
              <a:gd name="connsiteY3" fmla="*/ 44449 h 2036946"/>
              <a:gd name="connsiteX4" fmla="*/ 384864 w 1115800"/>
              <a:gd name="connsiteY4" fmla="*/ 5122 h 2036946"/>
              <a:gd name="connsiteX5" fmla="*/ 550564 w 1115800"/>
              <a:gd name="connsiteY5" fmla="*/ 24791 h 2036946"/>
              <a:gd name="connsiteX6" fmla="*/ 886309 w 1115800"/>
              <a:gd name="connsiteY6" fmla="*/ 270594 h 2036946"/>
              <a:gd name="connsiteX7" fmla="*/ 856812 w 1115800"/>
              <a:gd name="connsiteY7" fmla="*/ 624553 h 2036946"/>
              <a:gd name="connsiteX8" fmla="*/ 859875 w 1115800"/>
              <a:gd name="connsiteY8" fmla="*/ 873936 h 2036946"/>
              <a:gd name="connsiteX9" fmla="*/ 935472 w 1115800"/>
              <a:gd name="connsiteY9" fmla="*/ 1283315 h 2036946"/>
              <a:gd name="connsiteX10" fmla="*/ 1082956 w 1115800"/>
              <a:gd name="connsiteY10" fmla="*/ 2030568 h 2036946"/>
              <a:gd name="connsiteX11" fmla="*/ 179886 w 1115800"/>
              <a:gd name="connsiteY11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56812 w 1123313"/>
              <a:gd name="connsiteY7" fmla="*/ 624553 h 2036946"/>
              <a:gd name="connsiteX8" fmla="*/ 859875 w 1123313"/>
              <a:gd name="connsiteY8" fmla="*/ 873936 h 2036946"/>
              <a:gd name="connsiteX9" fmla="*/ 994466 w 1123313"/>
              <a:gd name="connsiteY9" fmla="*/ 1283315 h 2036946"/>
              <a:gd name="connsiteX10" fmla="*/ 1082956 w 1123313"/>
              <a:gd name="connsiteY10" fmla="*/ 2030568 h 2036946"/>
              <a:gd name="connsiteX11" fmla="*/ 179886 w 1123313"/>
              <a:gd name="connsiteY11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56812 w 1123313"/>
              <a:gd name="connsiteY7" fmla="*/ 624553 h 2036946"/>
              <a:gd name="connsiteX8" fmla="*/ 872575 w 1123313"/>
              <a:gd name="connsiteY8" fmla="*/ 878699 h 2036946"/>
              <a:gd name="connsiteX9" fmla="*/ 994466 w 1123313"/>
              <a:gd name="connsiteY9" fmla="*/ 1283315 h 2036946"/>
              <a:gd name="connsiteX10" fmla="*/ 1082956 w 1123313"/>
              <a:gd name="connsiteY10" fmla="*/ 2030568 h 2036946"/>
              <a:gd name="connsiteX11" fmla="*/ 179886 w 1123313"/>
              <a:gd name="connsiteY11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90746 w 1123313"/>
              <a:gd name="connsiteY7" fmla="*/ 455769 h 2036946"/>
              <a:gd name="connsiteX8" fmla="*/ 856812 w 1123313"/>
              <a:gd name="connsiteY8" fmla="*/ 624553 h 2036946"/>
              <a:gd name="connsiteX9" fmla="*/ 872575 w 1123313"/>
              <a:gd name="connsiteY9" fmla="*/ 878699 h 2036946"/>
              <a:gd name="connsiteX10" fmla="*/ 994466 w 1123313"/>
              <a:gd name="connsiteY10" fmla="*/ 1283315 h 2036946"/>
              <a:gd name="connsiteX11" fmla="*/ 1082956 w 1123313"/>
              <a:gd name="connsiteY11" fmla="*/ 2030568 h 2036946"/>
              <a:gd name="connsiteX12" fmla="*/ 179886 w 1123313"/>
              <a:gd name="connsiteY12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85984 w 1123313"/>
              <a:gd name="connsiteY7" fmla="*/ 455769 h 2036946"/>
              <a:gd name="connsiteX8" fmla="*/ 856812 w 1123313"/>
              <a:gd name="connsiteY8" fmla="*/ 624553 h 2036946"/>
              <a:gd name="connsiteX9" fmla="*/ 872575 w 1123313"/>
              <a:gd name="connsiteY9" fmla="*/ 878699 h 2036946"/>
              <a:gd name="connsiteX10" fmla="*/ 994466 w 1123313"/>
              <a:gd name="connsiteY10" fmla="*/ 1283315 h 2036946"/>
              <a:gd name="connsiteX11" fmla="*/ 1082956 w 1123313"/>
              <a:gd name="connsiteY11" fmla="*/ 2030568 h 2036946"/>
              <a:gd name="connsiteX12" fmla="*/ 179886 w 1123313"/>
              <a:gd name="connsiteY12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85984 w 1123313"/>
              <a:gd name="connsiteY7" fmla="*/ 455769 h 2036946"/>
              <a:gd name="connsiteX8" fmla="*/ 856812 w 1123313"/>
              <a:gd name="connsiteY8" fmla="*/ 624553 h 2036946"/>
              <a:gd name="connsiteX9" fmla="*/ 884396 w 1123313"/>
              <a:gd name="connsiteY9" fmla="*/ 516094 h 2036946"/>
              <a:gd name="connsiteX10" fmla="*/ 872575 w 1123313"/>
              <a:gd name="connsiteY10" fmla="*/ 878699 h 2036946"/>
              <a:gd name="connsiteX11" fmla="*/ 994466 w 1123313"/>
              <a:gd name="connsiteY11" fmla="*/ 1283315 h 2036946"/>
              <a:gd name="connsiteX12" fmla="*/ 1082956 w 1123313"/>
              <a:gd name="connsiteY12" fmla="*/ 2030568 h 2036946"/>
              <a:gd name="connsiteX13" fmla="*/ 179886 w 1123313"/>
              <a:gd name="connsiteY13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85984 w 1123313"/>
              <a:gd name="connsiteY7" fmla="*/ 451006 h 2036946"/>
              <a:gd name="connsiteX8" fmla="*/ 856812 w 1123313"/>
              <a:gd name="connsiteY8" fmla="*/ 624553 h 2036946"/>
              <a:gd name="connsiteX9" fmla="*/ 884396 w 1123313"/>
              <a:gd name="connsiteY9" fmla="*/ 516094 h 2036946"/>
              <a:gd name="connsiteX10" fmla="*/ 872575 w 1123313"/>
              <a:gd name="connsiteY10" fmla="*/ 878699 h 2036946"/>
              <a:gd name="connsiteX11" fmla="*/ 994466 w 1123313"/>
              <a:gd name="connsiteY11" fmla="*/ 1283315 h 2036946"/>
              <a:gd name="connsiteX12" fmla="*/ 1082956 w 1123313"/>
              <a:gd name="connsiteY12" fmla="*/ 2030568 h 2036946"/>
              <a:gd name="connsiteX13" fmla="*/ 179886 w 1123313"/>
              <a:gd name="connsiteY13" fmla="*/ 1735860 h 2036946"/>
              <a:gd name="connsiteX0" fmla="*/ 64270 w 1123313"/>
              <a:gd name="connsiteY0" fmla="*/ 893600 h 2036946"/>
              <a:gd name="connsiteX1" fmla="*/ 1406 w 1123313"/>
              <a:gd name="connsiteY1" fmla="*/ 526231 h 2036946"/>
              <a:gd name="connsiteX2" fmla="*/ 30903 w 1123313"/>
              <a:gd name="connsiteY2" fmla="*/ 191936 h 2036946"/>
              <a:gd name="connsiteX3" fmla="*/ 237380 w 1123313"/>
              <a:gd name="connsiteY3" fmla="*/ 44449 h 2036946"/>
              <a:gd name="connsiteX4" fmla="*/ 384864 w 1123313"/>
              <a:gd name="connsiteY4" fmla="*/ 5122 h 2036946"/>
              <a:gd name="connsiteX5" fmla="*/ 550564 w 1123313"/>
              <a:gd name="connsiteY5" fmla="*/ 24791 h 2036946"/>
              <a:gd name="connsiteX6" fmla="*/ 886309 w 1123313"/>
              <a:gd name="connsiteY6" fmla="*/ 270594 h 2036946"/>
              <a:gd name="connsiteX7" fmla="*/ 885984 w 1123313"/>
              <a:gd name="connsiteY7" fmla="*/ 451006 h 2036946"/>
              <a:gd name="connsiteX8" fmla="*/ 856812 w 1123313"/>
              <a:gd name="connsiteY8" fmla="*/ 624553 h 2036946"/>
              <a:gd name="connsiteX9" fmla="*/ 851059 w 1123313"/>
              <a:gd name="connsiteY9" fmla="*/ 658969 h 2036946"/>
              <a:gd name="connsiteX10" fmla="*/ 872575 w 1123313"/>
              <a:gd name="connsiteY10" fmla="*/ 878699 h 2036946"/>
              <a:gd name="connsiteX11" fmla="*/ 994466 w 1123313"/>
              <a:gd name="connsiteY11" fmla="*/ 1283315 h 2036946"/>
              <a:gd name="connsiteX12" fmla="*/ 1082956 w 1123313"/>
              <a:gd name="connsiteY12" fmla="*/ 2030568 h 2036946"/>
              <a:gd name="connsiteX13" fmla="*/ 179886 w 1123313"/>
              <a:gd name="connsiteY13" fmla="*/ 1735860 h 20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313" h="2036946">
                <a:moveTo>
                  <a:pt x="64270" y="893600"/>
                </a:moveTo>
                <a:cubicBezTo>
                  <a:pt x="16989" y="690848"/>
                  <a:pt x="-6142" y="657924"/>
                  <a:pt x="1406" y="526231"/>
                </a:cubicBezTo>
                <a:cubicBezTo>
                  <a:pt x="8954" y="394538"/>
                  <a:pt x="-5149" y="278788"/>
                  <a:pt x="30903" y="191936"/>
                </a:cubicBezTo>
                <a:cubicBezTo>
                  <a:pt x="66955" y="105084"/>
                  <a:pt x="193135" y="55920"/>
                  <a:pt x="237380" y="44449"/>
                </a:cubicBezTo>
                <a:cubicBezTo>
                  <a:pt x="281625" y="32978"/>
                  <a:pt x="326112" y="205"/>
                  <a:pt x="384864" y="5122"/>
                </a:cubicBezTo>
                <a:cubicBezTo>
                  <a:pt x="443616" y="10039"/>
                  <a:pt x="466990" y="-19454"/>
                  <a:pt x="550564" y="24791"/>
                </a:cubicBezTo>
                <a:cubicBezTo>
                  <a:pt x="634138" y="69036"/>
                  <a:pt x="829612" y="198764"/>
                  <a:pt x="886309" y="270594"/>
                </a:cubicBezTo>
                <a:cubicBezTo>
                  <a:pt x="943006" y="342424"/>
                  <a:pt x="890900" y="392013"/>
                  <a:pt x="885984" y="451006"/>
                </a:cubicBezTo>
                <a:cubicBezTo>
                  <a:pt x="881068" y="509999"/>
                  <a:pt x="857077" y="614499"/>
                  <a:pt x="856812" y="624553"/>
                </a:cubicBezTo>
                <a:cubicBezTo>
                  <a:pt x="856547" y="634607"/>
                  <a:pt x="848432" y="616611"/>
                  <a:pt x="851059" y="658969"/>
                </a:cubicBezTo>
                <a:cubicBezTo>
                  <a:pt x="853686" y="701327"/>
                  <a:pt x="854230" y="750829"/>
                  <a:pt x="872575" y="878699"/>
                </a:cubicBezTo>
                <a:cubicBezTo>
                  <a:pt x="890920" y="1006569"/>
                  <a:pt x="958925" y="1105292"/>
                  <a:pt x="994466" y="1283315"/>
                </a:cubicBezTo>
                <a:cubicBezTo>
                  <a:pt x="1030007" y="1461338"/>
                  <a:pt x="1199546" y="1980216"/>
                  <a:pt x="1082956" y="2030568"/>
                </a:cubicBezTo>
                <a:cubicBezTo>
                  <a:pt x="966366" y="2080920"/>
                  <a:pt x="256588" y="1819166"/>
                  <a:pt x="179886" y="1735860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5944D1-2589-4ACD-ADCA-857DEB9748E3}"/>
              </a:ext>
            </a:extLst>
          </p:cNvPr>
          <p:cNvSpPr/>
          <p:nvPr/>
        </p:nvSpPr>
        <p:spPr>
          <a:xfrm rot="20532985">
            <a:off x="5830049" y="3635435"/>
            <a:ext cx="912307" cy="843285"/>
          </a:xfrm>
          <a:custGeom>
            <a:avLst/>
            <a:gdLst>
              <a:gd name="connsiteX0" fmla="*/ 0 w 1248696"/>
              <a:gd name="connsiteY0" fmla="*/ 294968 h 589935"/>
              <a:gd name="connsiteX1" fmla="*/ 624348 w 1248696"/>
              <a:gd name="connsiteY1" fmla="*/ 0 h 589935"/>
              <a:gd name="connsiteX2" fmla="*/ 1248696 w 1248696"/>
              <a:gd name="connsiteY2" fmla="*/ 294968 h 589935"/>
              <a:gd name="connsiteX3" fmla="*/ 624348 w 1248696"/>
              <a:gd name="connsiteY3" fmla="*/ 589936 h 589935"/>
              <a:gd name="connsiteX4" fmla="*/ 0 w 1248696"/>
              <a:gd name="connsiteY4" fmla="*/ 294968 h 589935"/>
              <a:gd name="connsiteX0" fmla="*/ 7 w 1248703"/>
              <a:gd name="connsiteY0" fmla="*/ 294968 h 655119"/>
              <a:gd name="connsiteX1" fmla="*/ 624355 w 1248703"/>
              <a:gd name="connsiteY1" fmla="*/ 0 h 655119"/>
              <a:gd name="connsiteX2" fmla="*/ 1248703 w 1248703"/>
              <a:gd name="connsiteY2" fmla="*/ 294968 h 655119"/>
              <a:gd name="connsiteX3" fmla="*/ 634424 w 1248703"/>
              <a:gd name="connsiteY3" fmla="*/ 655119 h 655119"/>
              <a:gd name="connsiteX4" fmla="*/ 7 w 1248703"/>
              <a:gd name="connsiteY4" fmla="*/ 294968 h 655119"/>
              <a:gd name="connsiteX0" fmla="*/ 374 w 1249070"/>
              <a:gd name="connsiteY0" fmla="*/ 312986 h 673137"/>
              <a:gd name="connsiteX1" fmla="*/ 568546 w 1249070"/>
              <a:gd name="connsiteY1" fmla="*/ 0 h 673137"/>
              <a:gd name="connsiteX2" fmla="*/ 1249070 w 1249070"/>
              <a:gd name="connsiteY2" fmla="*/ 312986 h 673137"/>
              <a:gd name="connsiteX3" fmla="*/ 634791 w 1249070"/>
              <a:gd name="connsiteY3" fmla="*/ 673137 h 673137"/>
              <a:gd name="connsiteX4" fmla="*/ 374 w 1249070"/>
              <a:gd name="connsiteY4" fmla="*/ 312986 h 673137"/>
              <a:gd name="connsiteX0" fmla="*/ 209 w 1257623"/>
              <a:gd name="connsiteY0" fmla="*/ 322797 h 682948"/>
              <a:gd name="connsiteX1" fmla="*/ 568381 w 1257623"/>
              <a:gd name="connsiteY1" fmla="*/ 9811 h 682948"/>
              <a:gd name="connsiteX2" fmla="*/ 892296 w 1257623"/>
              <a:gd name="connsiteY2" fmla="*/ 100823 h 682948"/>
              <a:gd name="connsiteX3" fmla="*/ 1248905 w 1257623"/>
              <a:gd name="connsiteY3" fmla="*/ 322797 h 682948"/>
              <a:gd name="connsiteX4" fmla="*/ 634626 w 1257623"/>
              <a:gd name="connsiteY4" fmla="*/ 682948 h 682948"/>
              <a:gd name="connsiteX5" fmla="*/ 209 w 1257623"/>
              <a:gd name="connsiteY5" fmla="*/ 322797 h 682948"/>
              <a:gd name="connsiteX0" fmla="*/ 204 w 1256244"/>
              <a:gd name="connsiteY0" fmla="*/ 390198 h 750349"/>
              <a:gd name="connsiteX1" fmla="*/ 568376 w 1256244"/>
              <a:gd name="connsiteY1" fmla="*/ 77212 h 750349"/>
              <a:gd name="connsiteX2" fmla="*/ 825340 w 1256244"/>
              <a:gd name="connsiteY2" fmla="*/ 22842 h 750349"/>
              <a:gd name="connsiteX3" fmla="*/ 1248900 w 1256244"/>
              <a:gd name="connsiteY3" fmla="*/ 390198 h 750349"/>
              <a:gd name="connsiteX4" fmla="*/ 634621 w 1256244"/>
              <a:gd name="connsiteY4" fmla="*/ 750349 h 750349"/>
              <a:gd name="connsiteX5" fmla="*/ 204 w 1256244"/>
              <a:gd name="connsiteY5" fmla="*/ 390198 h 750349"/>
              <a:gd name="connsiteX0" fmla="*/ 204 w 1254311"/>
              <a:gd name="connsiteY0" fmla="*/ 390198 h 755330"/>
              <a:gd name="connsiteX1" fmla="*/ 568376 w 1254311"/>
              <a:gd name="connsiteY1" fmla="*/ 77212 h 755330"/>
              <a:gd name="connsiteX2" fmla="*/ 825340 w 1254311"/>
              <a:gd name="connsiteY2" fmla="*/ 22842 h 755330"/>
              <a:gd name="connsiteX3" fmla="*/ 1248900 w 1254311"/>
              <a:gd name="connsiteY3" fmla="*/ 390198 h 755330"/>
              <a:gd name="connsiteX4" fmla="*/ 1036970 w 1254311"/>
              <a:gd name="connsiteY4" fmla="*/ 586352 h 755330"/>
              <a:gd name="connsiteX5" fmla="*/ 634621 w 1254311"/>
              <a:gd name="connsiteY5" fmla="*/ 750349 h 755330"/>
              <a:gd name="connsiteX6" fmla="*/ 204 w 1254311"/>
              <a:gd name="connsiteY6" fmla="*/ 390198 h 755330"/>
              <a:gd name="connsiteX0" fmla="*/ 204 w 1255898"/>
              <a:gd name="connsiteY0" fmla="*/ 390198 h 755525"/>
              <a:gd name="connsiteX1" fmla="*/ 568376 w 1255898"/>
              <a:gd name="connsiteY1" fmla="*/ 77212 h 755525"/>
              <a:gd name="connsiteX2" fmla="*/ 825340 w 1255898"/>
              <a:gd name="connsiteY2" fmla="*/ 22842 h 755525"/>
              <a:gd name="connsiteX3" fmla="*/ 1248900 w 1255898"/>
              <a:gd name="connsiteY3" fmla="*/ 390198 h 755525"/>
              <a:gd name="connsiteX4" fmla="*/ 1077422 w 1255898"/>
              <a:gd name="connsiteY4" fmla="*/ 589002 h 755525"/>
              <a:gd name="connsiteX5" fmla="*/ 634621 w 1255898"/>
              <a:gd name="connsiteY5" fmla="*/ 750349 h 755525"/>
              <a:gd name="connsiteX6" fmla="*/ 204 w 1255898"/>
              <a:gd name="connsiteY6" fmla="*/ 390198 h 755525"/>
              <a:gd name="connsiteX0" fmla="*/ 204 w 1248948"/>
              <a:gd name="connsiteY0" fmla="*/ 377837 h 743164"/>
              <a:gd name="connsiteX1" fmla="*/ 568376 w 1248948"/>
              <a:gd name="connsiteY1" fmla="*/ 64851 h 743164"/>
              <a:gd name="connsiteX2" fmla="*/ 825340 w 1248948"/>
              <a:gd name="connsiteY2" fmla="*/ 10481 h 743164"/>
              <a:gd name="connsiteX3" fmla="*/ 1091907 w 1248948"/>
              <a:gd name="connsiteY3" fmla="*/ 209564 h 743164"/>
              <a:gd name="connsiteX4" fmla="*/ 1248900 w 1248948"/>
              <a:gd name="connsiteY4" fmla="*/ 377837 h 743164"/>
              <a:gd name="connsiteX5" fmla="*/ 1077422 w 1248948"/>
              <a:gd name="connsiteY5" fmla="*/ 576641 h 743164"/>
              <a:gd name="connsiteX6" fmla="*/ 634621 w 1248948"/>
              <a:gd name="connsiteY6" fmla="*/ 737988 h 743164"/>
              <a:gd name="connsiteX7" fmla="*/ 204 w 1248948"/>
              <a:gd name="connsiteY7" fmla="*/ 377837 h 743164"/>
              <a:gd name="connsiteX0" fmla="*/ 204 w 1249001"/>
              <a:gd name="connsiteY0" fmla="*/ 377837 h 743164"/>
              <a:gd name="connsiteX1" fmla="*/ 568376 w 1249001"/>
              <a:gd name="connsiteY1" fmla="*/ 64851 h 743164"/>
              <a:gd name="connsiteX2" fmla="*/ 825340 w 1249001"/>
              <a:gd name="connsiteY2" fmla="*/ 10481 h 743164"/>
              <a:gd name="connsiteX3" fmla="*/ 1139955 w 1249001"/>
              <a:gd name="connsiteY3" fmla="*/ 59765 h 743164"/>
              <a:gd name="connsiteX4" fmla="*/ 1248900 w 1249001"/>
              <a:gd name="connsiteY4" fmla="*/ 377837 h 743164"/>
              <a:gd name="connsiteX5" fmla="*/ 1077422 w 1249001"/>
              <a:gd name="connsiteY5" fmla="*/ 576641 h 743164"/>
              <a:gd name="connsiteX6" fmla="*/ 634621 w 1249001"/>
              <a:gd name="connsiteY6" fmla="*/ 737988 h 743164"/>
              <a:gd name="connsiteX7" fmla="*/ 204 w 1249001"/>
              <a:gd name="connsiteY7" fmla="*/ 377837 h 743164"/>
              <a:gd name="connsiteX0" fmla="*/ 204 w 1260050"/>
              <a:gd name="connsiteY0" fmla="*/ 377837 h 743164"/>
              <a:gd name="connsiteX1" fmla="*/ 568376 w 1260050"/>
              <a:gd name="connsiteY1" fmla="*/ 64851 h 743164"/>
              <a:gd name="connsiteX2" fmla="*/ 825340 w 1260050"/>
              <a:gd name="connsiteY2" fmla="*/ 10481 h 743164"/>
              <a:gd name="connsiteX3" fmla="*/ 1139955 w 1260050"/>
              <a:gd name="connsiteY3" fmla="*/ 59765 h 743164"/>
              <a:gd name="connsiteX4" fmla="*/ 1231990 w 1260050"/>
              <a:gd name="connsiteY4" fmla="*/ 223518 h 743164"/>
              <a:gd name="connsiteX5" fmla="*/ 1248900 w 1260050"/>
              <a:gd name="connsiteY5" fmla="*/ 377837 h 743164"/>
              <a:gd name="connsiteX6" fmla="*/ 1077422 w 1260050"/>
              <a:gd name="connsiteY6" fmla="*/ 576641 h 743164"/>
              <a:gd name="connsiteX7" fmla="*/ 634621 w 1260050"/>
              <a:gd name="connsiteY7" fmla="*/ 737988 h 743164"/>
              <a:gd name="connsiteX8" fmla="*/ 204 w 1260050"/>
              <a:gd name="connsiteY8" fmla="*/ 377837 h 743164"/>
              <a:gd name="connsiteX0" fmla="*/ 204 w 1292902"/>
              <a:gd name="connsiteY0" fmla="*/ 377837 h 743164"/>
              <a:gd name="connsiteX1" fmla="*/ 568376 w 1292902"/>
              <a:gd name="connsiteY1" fmla="*/ 64851 h 743164"/>
              <a:gd name="connsiteX2" fmla="*/ 825340 w 1292902"/>
              <a:gd name="connsiteY2" fmla="*/ 10481 h 743164"/>
              <a:gd name="connsiteX3" fmla="*/ 1139955 w 1292902"/>
              <a:gd name="connsiteY3" fmla="*/ 59765 h 743164"/>
              <a:gd name="connsiteX4" fmla="*/ 1287458 w 1292902"/>
              <a:gd name="connsiteY4" fmla="*/ 179355 h 743164"/>
              <a:gd name="connsiteX5" fmla="*/ 1248900 w 1292902"/>
              <a:gd name="connsiteY5" fmla="*/ 377837 h 743164"/>
              <a:gd name="connsiteX6" fmla="*/ 1077422 w 1292902"/>
              <a:gd name="connsiteY6" fmla="*/ 576641 h 743164"/>
              <a:gd name="connsiteX7" fmla="*/ 634621 w 1292902"/>
              <a:gd name="connsiteY7" fmla="*/ 737988 h 743164"/>
              <a:gd name="connsiteX8" fmla="*/ 204 w 1292902"/>
              <a:gd name="connsiteY8" fmla="*/ 377837 h 743164"/>
              <a:gd name="connsiteX0" fmla="*/ 204 w 1292902"/>
              <a:gd name="connsiteY0" fmla="*/ 377837 h 740879"/>
              <a:gd name="connsiteX1" fmla="*/ 568376 w 1292902"/>
              <a:gd name="connsiteY1" fmla="*/ 64851 h 740879"/>
              <a:gd name="connsiteX2" fmla="*/ 825340 w 1292902"/>
              <a:gd name="connsiteY2" fmla="*/ 10481 h 740879"/>
              <a:gd name="connsiteX3" fmla="*/ 1139955 w 1292902"/>
              <a:gd name="connsiteY3" fmla="*/ 59765 h 740879"/>
              <a:gd name="connsiteX4" fmla="*/ 1287458 w 1292902"/>
              <a:gd name="connsiteY4" fmla="*/ 179355 h 740879"/>
              <a:gd name="connsiteX5" fmla="*/ 1248900 w 1292902"/>
              <a:gd name="connsiteY5" fmla="*/ 377837 h 740879"/>
              <a:gd name="connsiteX6" fmla="*/ 1077422 w 1292902"/>
              <a:gd name="connsiteY6" fmla="*/ 576641 h 740879"/>
              <a:gd name="connsiteX7" fmla="*/ 634621 w 1292902"/>
              <a:gd name="connsiteY7" fmla="*/ 737988 h 740879"/>
              <a:gd name="connsiteX8" fmla="*/ 204 w 1292902"/>
              <a:gd name="connsiteY8" fmla="*/ 377837 h 740879"/>
              <a:gd name="connsiteX0" fmla="*/ 806 w 1293504"/>
              <a:gd name="connsiteY0" fmla="*/ 377837 h 752949"/>
              <a:gd name="connsiteX1" fmla="*/ 568978 w 1293504"/>
              <a:gd name="connsiteY1" fmla="*/ 64851 h 752949"/>
              <a:gd name="connsiteX2" fmla="*/ 825942 w 1293504"/>
              <a:gd name="connsiteY2" fmla="*/ 10481 h 752949"/>
              <a:gd name="connsiteX3" fmla="*/ 1140557 w 1293504"/>
              <a:gd name="connsiteY3" fmla="*/ 59765 h 752949"/>
              <a:gd name="connsiteX4" fmla="*/ 1288060 w 1293504"/>
              <a:gd name="connsiteY4" fmla="*/ 179355 h 752949"/>
              <a:gd name="connsiteX5" fmla="*/ 1249502 w 1293504"/>
              <a:gd name="connsiteY5" fmla="*/ 377837 h 752949"/>
              <a:gd name="connsiteX6" fmla="*/ 1078024 w 1293504"/>
              <a:gd name="connsiteY6" fmla="*/ 576641 h 752949"/>
              <a:gd name="connsiteX7" fmla="*/ 635223 w 1293504"/>
              <a:gd name="connsiteY7" fmla="*/ 737988 h 752949"/>
              <a:gd name="connsiteX8" fmla="*/ 448269 w 1293504"/>
              <a:gd name="connsiteY8" fmla="*/ 705069 h 752949"/>
              <a:gd name="connsiteX9" fmla="*/ 806 w 1293504"/>
              <a:gd name="connsiteY9" fmla="*/ 377837 h 752949"/>
              <a:gd name="connsiteX0" fmla="*/ 63 w 1292761"/>
              <a:gd name="connsiteY0" fmla="*/ 377837 h 790247"/>
              <a:gd name="connsiteX1" fmla="*/ 568235 w 1292761"/>
              <a:gd name="connsiteY1" fmla="*/ 64851 h 790247"/>
              <a:gd name="connsiteX2" fmla="*/ 825199 w 1292761"/>
              <a:gd name="connsiteY2" fmla="*/ 10481 h 790247"/>
              <a:gd name="connsiteX3" fmla="*/ 1139814 w 1292761"/>
              <a:gd name="connsiteY3" fmla="*/ 59765 h 790247"/>
              <a:gd name="connsiteX4" fmla="*/ 1287317 w 1292761"/>
              <a:gd name="connsiteY4" fmla="*/ 179355 h 790247"/>
              <a:gd name="connsiteX5" fmla="*/ 1248759 w 1292761"/>
              <a:gd name="connsiteY5" fmla="*/ 377837 h 790247"/>
              <a:gd name="connsiteX6" fmla="*/ 1077281 w 1292761"/>
              <a:gd name="connsiteY6" fmla="*/ 576641 h 790247"/>
              <a:gd name="connsiteX7" fmla="*/ 634480 w 1292761"/>
              <a:gd name="connsiteY7" fmla="*/ 737988 h 790247"/>
              <a:gd name="connsiteX8" fmla="*/ 532141 w 1292761"/>
              <a:gd name="connsiteY8" fmla="*/ 763186 h 790247"/>
              <a:gd name="connsiteX9" fmla="*/ 63 w 1292761"/>
              <a:gd name="connsiteY9" fmla="*/ 377837 h 790247"/>
              <a:gd name="connsiteX0" fmla="*/ 63 w 1292761"/>
              <a:gd name="connsiteY0" fmla="*/ 377837 h 788355"/>
              <a:gd name="connsiteX1" fmla="*/ 568235 w 1292761"/>
              <a:gd name="connsiteY1" fmla="*/ 64851 h 788355"/>
              <a:gd name="connsiteX2" fmla="*/ 825199 w 1292761"/>
              <a:gd name="connsiteY2" fmla="*/ 10481 h 788355"/>
              <a:gd name="connsiteX3" fmla="*/ 1139814 w 1292761"/>
              <a:gd name="connsiteY3" fmla="*/ 59765 h 788355"/>
              <a:gd name="connsiteX4" fmla="*/ 1287317 w 1292761"/>
              <a:gd name="connsiteY4" fmla="*/ 179355 h 788355"/>
              <a:gd name="connsiteX5" fmla="*/ 1248759 w 1292761"/>
              <a:gd name="connsiteY5" fmla="*/ 377837 h 788355"/>
              <a:gd name="connsiteX6" fmla="*/ 1077281 w 1292761"/>
              <a:gd name="connsiteY6" fmla="*/ 576641 h 788355"/>
              <a:gd name="connsiteX7" fmla="*/ 863360 w 1292761"/>
              <a:gd name="connsiteY7" fmla="*/ 631933 h 788355"/>
              <a:gd name="connsiteX8" fmla="*/ 634480 w 1292761"/>
              <a:gd name="connsiteY8" fmla="*/ 737988 h 788355"/>
              <a:gd name="connsiteX9" fmla="*/ 532141 w 1292761"/>
              <a:gd name="connsiteY9" fmla="*/ 763186 h 788355"/>
              <a:gd name="connsiteX10" fmla="*/ 63 w 1292761"/>
              <a:gd name="connsiteY10" fmla="*/ 377837 h 788355"/>
              <a:gd name="connsiteX0" fmla="*/ 63 w 1292761"/>
              <a:gd name="connsiteY0" fmla="*/ 377837 h 786660"/>
              <a:gd name="connsiteX1" fmla="*/ 568235 w 1292761"/>
              <a:gd name="connsiteY1" fmla="*/ 64851 h 786660"/>
              <a:gd name="connsiteX2" fmla="*/ 825199 w 1292761"/>
              <a:gd name="connsiteY2" fmla="*/ 10481 h 786660"/>
              <a:gd name="connsiteX3" fmla="*/ 1139814 w 1292761"/>
              <a:gd name="connsiteY3" fmla="*/ 59765 h 786660"/>
              <a:gd name="connsiteX4" fmla="*/ 1287317 w 1292761"/>
              <a:gd name="connsiteY4" fmla="*/ 179355 h 786660"/>
              <a:gd name="connsiteX5" fmla="*/ 1248759 w 1292761"/>
              <a:gd name="connsiteY5" fmla="*/ 377837 h 786660"/>
              <a:gd name="connsiteX6" fmla="*/ 1077281 w 1292761"/>
              <a:gd name="connsiteY6" fmla="*/ 576641 h 786660"/>
              <a:gd name="connsiteX7" fmla="*/ 938613 w 1292761"/>
              <a:gd name="connsiteY7" fmla="*/ 687047 h 786660"/>
              <a:gd name="connsiteX8" fmla="*/ 634480 w 1292761"/>
              <a:gd name="connsiteY8" fmla="*/ 737988 h 786660"/>
              <a:gd name="connsiteX9" fmla="*/ 532141 w 1292761"/>
              <a:gd name="connsiteY9" fmla="*/ 763186 h 786660"/>
              <a:gd name="connsiteX10" fmla="*/ 63 w 1292761"/>
              <a:gd name="connsiteY10" fmla="*/ 377837 h 786660"/>
              <a:gd name="connsiteX0" fmla="*/ 63 w 1292053"/>
              <a:gd name="connsiteY0" fmla="*/ 377837 h 786660"/>
              <a:gd name="connsiteX1" fmla="*/ 568235 w 1292053"/>
              <a:gd name="connsiteY1" fmla="*/ 64851 h 786660"/>
              <a:gd name="connsiteX2" fmla="*/ 825199 w 1292053"/>
              <a:gd name="connsiteY2" fmla="*/ 10481 h 786660"/>
              <a:gd name="connsiteX3" fmla="*/ 1139814 w 1292053"/>
              <a:gd name="connsiteY3" fmla="*/ 59765 h 786660"/>
              <a:gd name="connsiteX4" fmla="*/ 1287317 w 1292053"/>
              <a:gd name="connsiteY4" fmla="*/ 179355 h 786660"/>
              <a:gd name="connsiteX5" fmla="*/ 1248759 w 1292053"/>
              <a:gd name="connsiteY5" fmla="*/ 377837 h 786660"/>
              <a:gd name="connsiteX6" fmla="*/ 1178856 w 1292053"/>
              <a:gd name="connsiteY6" fmla="*/ 485312 h 786660"/>
              <a:gd name="connsiteX7" fmla="*/ 1077281 w 1292053"/>
              <a:gd name="connsiteY7" fmla="*/ 576641 h 786660"/>
              <a:gd name="connsiteX8" fmla="*/ 938613 w 1292053"/>
              <a:gd name="connsiteY8" fmla="*/ 687047 h 786660"/>
              <a:gd name="connsiteX9" fmla="*/ 634480 w 1292053"/>
              <a:gd name="connsiteY9" fmla="*/ 737988 h 786660"/>
              <a:gd name="connsiteX10" fmla="*/ 532141 w 1292053"/>
              <a:gd name="connsiteY10" fmla="*/ 763186 h 786660"/>
              <a:gd name="connsiteX11" fmla="*/ 63 w 1292053"/>
              <a:gd name="connsiteY11" fmla="*/ 377837 h 786660"/>
              <a:gd name="connsiteX0" fmla="*/ 63 w 1292053"/>
              <a:gd name="connsiteY0" fmla="*/ 377837 h 786660"/>
              <a:gd name="connsiteX1" fmla="*/ 568235 w 1292053"/>
              <a:gd name="connsiteY1" fmla="*/ 64851 h 786660"/>
              <a:gd name="connsiteX2" fmla="*/ 825199 w 1292053"/>
              <a:gd name="connsiteY2" fmla="*/ 10481 h 786660"/>
              <a:gd name="connsiteX3" fmla="*/ 1139814 w 1292053"/>
              <a:gd name="connsiteY3" fmla="*/ 59765 h 786660"/>
              <a:gd name="connsiteX4" fmla="*/ 1287317 w 1292053"/>
              <a:gd name="connsiteY4" fmla="*/ 179355 h 786660"/>
              <a:gd name="connsiteX5" fmla="*/ 1248759 w 1292053"/>
              <a:gd name="connsiteY5" fmla="*/ 377837 h 786660"/>
              <a:gd name="connsiteX6" fmla="*/ 1191575 w 1292053"/>
              <a:gd name="connsiteY6" fmla="*/ 510042 h 786660"/>
              <a:gd name="connsiteX7" fmla="*/ 1077281 w 1292053"/>
              <a:gd name="connsiteY7" fmla="*/ 576641 h 786660"/>
              <a:gd name="connsiteX8" fmla="*/ 938613 w 1292053"/>
              <a:gd name="connsiteY8" fmla="*/ 687047 h 786660"/>
              <a:gd name="connsiteX9" fmla="*/ 634480 w 1292053"/>
              <a:gd name="connsiteY9" fmla="*/ 737988 h 786660"/>
              <a:gd name="connsiteX10" fmla="*/ 532141 w 1292053"/>
              <a:gd name="connsiteY10" fmla="*/ 763186 h 786660"/>
              <a:gd name="connsiteX11" fmla="*/ 63 w 1292053"/>
              <a:gd name="connsiteY11" fmla="*/ 377837 h 786660"/>
              <a:gd name="connsiteX0" fmla="*/ 63 w 1292053"/>
              <a:gd name="connsiteY0" fmla="*/ 377837 h 786660"/>
              <a:gd name="connsiteX1" fmla="*/ 568235 w 1292053"/>
              <a:gd name="connsiteY1" fmla="*/ 64851 h 786660"/>
              <a:gd name="connsiteX2" fmla="*/ 825199 w 1292053"/>
              <a:gd name="connsiteY2" fmla="*/ 10481 h 786660"/>
              <a:gd name="connsiteX3" fmla="*/ 1139814 w 1292053"/>
              <a:gd name="connsiteY3" fmla="*/ 59765 h 786660"/>
              <a:gd name="connsiteX4" fmla="*/ 1287317 w 1292053"/>
              <a:gd name="connsiteY4" fmla="*/ 179355 h 786660"/>
              <a:gd name="connsiteX5" fmla="*/ 1248759 w 1292053"/>
              <a:gd name="connsiteY5" fmla="*/ 377837 h 786660"/>
              <a:gd name="connsiteX6" fmla="*/ 1191575 w 1292053"/>
              <a:gd name="connsiteY6" fmla="*/ 510042 h 786660"/>
              <a:gd name="connsiteX7" fmla="*/ 1077281 w 1292053"/>
              <a:gd name="connsiteY7" fmla="*/ 576641 h 786660"/>
              <a:gd name="connsiteX8" fmla="*/ 938613 w 1292053"/>
              <a:gd name="connsiteY8" fmla="*/ 687047 h 786660"/>
              <a:gd name="connsiteX9" fmla="*/ 634480 w 1292053"/>
              <a:gd name="connsiteY9" fmla="*/ 737988 h 786660"/>
              <a:gd name="connsiteX10" fmla="*/ 532141 w 1292053"/>
              <a:gd name="connsiteY10" fmla="*/ 763186 h 786660"/>
              <a:gd name="connsiteX11" fmla="*/ 63 w 1292053"/>
              <a:gd name="connsiteY11" fmla="*/ 377837 h 786660"/>
              <a:gd name="connsiteX0" fmla="*/ 63 w 1292053"/>
              <a:gd name="connsiteY0" fmla="*/ 377837 h 793604"/>
              <a:gd name="connsiteX1" fmla="*/ 568235 w 1292053"/>
              <a:gd name="connsiteY1" fmla="*/ 64851 h 793604"/>
              <a:gd name="connsiteX2" fmla="*/ 825199 w 1292053"/>
              <a:gd name="connsiteY2" fmla="*/ 10481 h 793604"/>
              <a:gd name="connsiteX3" fmla="*/ 1139814 w 1292053"/>
              <a:gd name="connsiteY3" fmla="*/ 59765 h 793604"/>
              <a:gd name="connsiteX4" fmla="*/ 1287317 w 1292053"/>
              <a:gd name="connsiteY4" fmla="*/ 179355 h 793604"/>
              <a:gd name="connsiteX5" fmla="*/ 1248759 w 1292053"/>
              <a:gd name="connsiteY5" fmla="*/ 377837 h 793604"/>
              <a:gd name="connsiteX6" fmla="*/ 1191575 w 1292053"/>
              <a:gd name="connsiteY6" fmla="*/ 510042 h 793604"/>
              <a:gd name="connsiteX7" fmla="*/ 1077281 w 1292053"/>
              <a:gd name="connsiteY7" fmla="*/ 576641 h 793604"/>
              <a:gd name="connsiteX8" fmla="*/ 938613 w 1292053"/>
              <a:gd name="connsiteY8" fmla="*/ 687047 h 793604"/>
              <a:gd name="connsiteX9" fmla="*/ 687651 w 1292053"/>
              <a:gd name="connsiteY9" fmla="*/ 765369 h 793604"/>
              <a:gd name="connsiteX10" fmla="*/ 532141 w 1292053"/>
              <a:gd name="connsiteY10" fmla="*/ 763186 h 793604"/>
              <a:gd name="connsiteX11" fmla="*/ 63 w 1292053"/>
              <a:gd name="connsiteY11" fmla="*/ 377837 h 793604"/>
              <a:gd name="connsiteX0" fmla="*/ 63 w 1292053"/>
              <a:gd name="connsiteY0" fmla="*/ 377837 h 793604"/>
              <a:gd name="connsiteX1" fmla="*/ 568235 w 1292053"/>
              <a:gd name="connsiteY1" fmla="*/ 64851 h 793604"/>
              <a:gd name="connsiteX2" fmla="*/ 825199 w 1292053"/>
              <a:gd name="connsiteY2" fmla="*/ 10481 h 793604"/>
              <a:gd name="connsiteX3" fmla="*/ 1139814 w 1292053"/>
              <a:gd name="connsiteY3" fmla="*/ 59765 h 793604"/>
              <a:gd name="connsiteX4" fmla="*/ 1287317 w 1292053"/>
              <a:gd name="connsiteY4" fmla="*/ 179355 h 793604"/>
              <a:gd name="connsiteX5" fmla="*/ 1248759 w 1292053"/>
              <a:gd name="connsiteY5" fmla="*/ 377837 h 793604"/>
              <a:gd name="connsiteX6" fmla="*/ 1191575 w 1292053"/>
              <a:gd name="connsiteY6" fmla="*/ 510042 h 793604"/>
              <a:gd name="connsiteX7" fmla="*/ 1102365 w 1292053"/>
              <a:gd name="connsiteY7" fmla="*/ 595012 h 793604"/>
              <a:gd name="connsiteX8" fmla="*/ 938613 w 1292053"/>
              <a:gd name="connsiteY8" fmla="*/ 687047 h 793604"/>
              <a:gd name="connsiteX9" fmla="*/ 687651 w 1292053"/>
              <a:gd name="connsiteY9" fmla="*/ 765369 h 793604"/>
              <a:gd name="connsiteX10" fmla="*/ 532141 w 1292053"/>
              <a:gd name="connsiteY10" fmla="*/ 763186 h 793604"/>
              <a:gd name="connsiteX11" fmla="*/ 63 w 1292053"/>
              <a:gd name="connsiteY11" fmla="*/ 377837 h 793604"/>
              <a:gd name="connsiteX0" fmla="*/ 490931 w 1214749"/>
              <a:gd name="connsiteY0" fmla="*/ 64851 h 793604"/>
              <a:gd name="connsiteX1" fmla="*/ 747895 w 1214749"/>
              <a:gd name="connsiteY1" fmla="*/ 10481 h 793604"/>
              <a:gd name="connsiteX2" fmla="*/ 1062510 w 1214749"/>
              <a:gd name="connsiteY2" fmla="*/ 59765 h 793604"/>
              <a:gd name="connsiteX3" fmla="*/ 1210013 w 1214749"/>
              <a:gd name="connsiteY3" fmla="*/ 179355 h 793604"/>
              <a:gd name="connsiteX4" fmla="*/ 1171455 w 1214749"/>
              <a:gd name="connsiteY4" fmla="*/ 377837 h 793604"/>
              <a:gd name="connsiteX5" fmla="*/ 1114271 w 1214749"/>
              <a:gd name="connsiteY5" fmla="*/ 510042 h 793604"/>
              <a:gd name="connsiteX6" fmla="*/ 1025061 w 1214749"/>
              <a:gd name="connsiteY6" fmla="*/ 595012 h 793604"/>
              <a:gd name="connsiteX7" fmla="*/ 861309 w 1214749"/>
              <a:gd name="connsiteY7" fmla="*/ 687047 h 793604"/>
              <a:gd name="connsiteX8" fmla="*/ 610347 w 1214749"/>
              <a:gd name="connsiteY8" fmla="*/ 765369 h 793604"/>
              <a:gd name="connsiteX9" fmla="*/ 454837 w 1214749"/>
              <a:gd name="connsiteY9" fmla="*/ 763186 h 793604"/>
              <a:gd name="connsiteX10" fmla="*/ 14199 w 1214749"/>
              <a:gd name="connsiteY10" fmla="*/ 469277 h 793604"/>
              <a:gd name="connsiteX0" fmla="*/ 429544 w 1153362"/>
              <a:gd name="connsiteY0" fmla="*/ 64851 h 793604"/>
              <a:gd name="connsiteX1" fmla="*/ 686508 w 1153362"/>
              <a:gd name="connsiteY1" fmla="*/ 10481 h 793604"/>
              <a:gd name="connsiteX2" fmla="*/ 1001123 w 1153362"/>
              <a:gd name="connsiteY2" fmla="*/ 59765 h 793604"/>
              <a:gd name="connsiteX3" fmla="*/ 1148626 w 1153362"/>
              <a:gd name="connsiteY3" fmla="*/ 179355 h 793604"/>
              <a:gd name="connsiteX4" fmla="*/ 1110068 w 1153362"/>
              <a:gd name="connsiteY4" fmla="*/ 377837 h 793604"/>
              <a:gd name="connsiteX5" fmla="*/ 1052884 w 1153362"/>
              <a:gd name="connsiteY5" fmla="*/ 510042 h 793604"/>
              <a:gd name="connsiteX6" fmla="*/ 963674 w 1153362"/>
              <a:gd name="connsiteY6" fmla="*/ 595012 h 793604"/>
              <a:gd name="connsiteX7" fmla="*/ 799922 w 1153362"/>
              <a:gd name="connsiteY7" fmla="*/ 687047 h 793604"/>
              <a:gd name="connsiteX8" fmla="*/ 548960 w 1153362"/>
              <a:gd name="connsiteY8" fmla="*/ 765369 h 793604"/>
              <a:gd name="connsiteX9" fmla="*/ 393450 w 1153362"/>
              <a:gd name="connsiteY9" fmla="*/ 763186 h 793604"/>
              <a:gd name="connsiteX10" fmla="*/ 16228 w 1153362"/>
              <a:gd name="connsiteY10" fmla="*/ 303755 h 793604"/>
              <a:gd name="connsiteX0" fmla="*/ 132754 w 856572"/>
              <a:gd name="connsiteY0" fmla="*/ 64851 h 793604"/>
              <a:gd name="connsiteX1" fmla="*/ 389718 w 856572"/>
              <a:gd name="connsiteY1" fmla="*/ 10481 h 793604"/>
              <a:gd name="connsiteX2" fmla="*/ 704333 w 856572"/>
              <a:gd name="connsiteY2" fmla="*/ 59765 h 793604"/>
              <a:gd name="connsiteX3" fmla="*/ 851836 w 856572"/>
              <a:gd name="connsiteY3" fmla="*/ 179355 h 793604"/>
              <a:gd name="connsiteX4" fmla="*/ 813278 w 856572"/>
              <a:gd name="connsiteY4" fmla="*/ 377837 h 793604"/>
              <a:gd name="connsiteX5" fmla="*/ 756094 w 856572"/>
              <a:gd name="connsiteY5" fmla="*/ 510042 h 793604"/>
              <a:gd name="connsiteX6" fmla="*/ 666884 w 856572"/>
              <a:gd name="connsiteY6" fmla="*/ 595012 h 793604"/>
              <a:gd name="connsiteX7" fmla="*/ 503132 w 856572"/>
              <a:gd name="connsiteY7" fmla="*/ 687047 h 793604"/>
              <a:gd name="connsiteX8" fmla="*/ 252170 w 856572"/>
              <a:gd name="connsiteY8" fmla="*/ 765369 h 793604"/>
              <a:gd name="connsiteX9" fmla="*/ 96660 w 856572"/>
              <a:gd name="connsiteY9" fmla="*/ 763186 h 793604"/>
              <a:gd name="connsiteX10" fmla="*/ 59668 w 856572"/>
              <a:gd name="connsiteY10" fmla="*/ 691676 h 793604"/>
              <a:gd name="connsiteX0" fmla="*/ 132754 w 891721"/>
              <a:gd name="connsiteY0" fmla="*/ 64851 h 793604"/>
              <a:gd name="connsiteX1" fmla="*/ 389718 w 891721"/>
              <a:gd name="connsiteY1" fmla="*/ 10481 h 793604"/>
              <a:gd name="connsiteX2" fmla="*/ 704333 w 891721"/>
              <a:gd name="connsiteY2" fmla="*/ 59765 h 793604"/>
              <a:gd name="connsiteX3" fmla="*/ 888932 w 891721"/>
              <a:gd name="connsiteY3" fmla="*/ 160277 h 793604"/>
              <a:gd name="connsiteX4" fmla="*/ 813278 w 891721"/>
              <a:gd name="connsiteY4" fmla="*/ 377837 h 793604"/>
              <a:gd name="connsiteX5" fmla="*/ 756094 w 891721"/>
              <a:gd name="connsiteY5" fmla="*/ 510042 h 793604"/>
              <a:gd name="connsiteX6" fmla="*/ 666884 w 891721"/>
              <a:gd name="connsiteY6" fmla="*/ 595012 h 793604"/>
              <a:gd name="connsiteX7" fmla="*/ 503132 w 891721"/>
              <a:gd name="connsiteY7" fmla="*/ 687047 h 793604"/>
              <a:gd name="connsiteX8" fmla="*/ 252170 w 891721"/>
              <a:gd name="connsiteY8" fmla="*/ 765369 h 793604"/>
              <a:gd name="connsiteX9" fmla="*/ 96660 w 891721"/>
              <a:gd name="connsiteY9" fmla="*/ 763186 h 793604"/>
              <a:gd name="connsiteX10" fmla="*/ 59668 w 891721"/>
              <a:gd name="connsiteY10" fmla="*/ 691676 h 793604"/>
              <a:gd name="connsiteX0" fmla="*/ 132754 w 891721"/>
              <a:gd name="connsiteY0" fmla="*/ 64851 h 793604"/>
              <a:gd name="connsiteX1" fmla="*/ 389718 w 891721"/>
              <a:gd name="connsiteY1" fmla="*/ 10481 h 793604"/>
              <a:gd name="connsiteX2" fmla="*/ 570256 w 891721"/>
              <a:gd name="connsiteY2" fmla="*/ 27084 h 793604"/>
              <a:gd name="connsiteX3" fmla="*/ 704333 w 891721"/>
              <a:gd name="connsiteY3" fmla="*/ 59765 h 793604"/>
              <a:gd name="connsiteX4" fmla="*/ 888932 w 891721"/>
              <a:gd name="connsiteY4" fmla="*/ 160277 h 793604"/>
              <a:gd name="connsiteX5" fmla="*/ 813278 w 891721"/>
              <a:gd name="connsiteY5" fmla="*/ 377837 h 793604"/>
              <a:gd name="connsiteX6" fmla="*/ 756094 w 891721"/>
              <a:gd name="connsiteY6" fmla="*/ 510042 h 793604"/>
              <a:gd name="connsiteX7" fmla="*/ 666884 w 891721"/>
              <a:gd name="connsiteY7" fmla="*/ 595012 h 793604"/>
              <a:gd name="connsiteX8" fmla="*/ 503132 w 891721"/>
              <a:gd name="connsiteY8" fmla="*/ 687047 h 793604"/>
              <a:gd name="connsiteX9" fmla="*/ 252170 w 891721"/>
              <a:gd name="connsiteY9" fmla="*/ 765369 h 793604"/>
              <a:gd name="connsiteX10" fmla="*/ 96660 w 891721"/>
              <a:gd name="connsiteY10" fmla="*/ 763186 h 793604"/>
              <a:gd name="connsiteX11" fmla="*/ 59668 w 891721"/>
              <a:gd name="connsiteY11" fmla="*/ 691676 h 793604"/>
              <a:gd name="connsiteX0" fmla="*/ 132754 w 891721"/>
              <a:gd name="connsiteY0" fmla="*/ 64851 h 793604"/>
              <a:gd name="connsiteX1" fmla="*/ 389718 w 891721"/>
              <a:gd name="connsiteY1" fmla="*/ 10481 h 793604"/>
              <a:gd name="connsiteX2" fmla="*/ 610709 w 891721"/>
              <a:gd name="connsiteY2" fmla="*/ 29733 h 793604"/>
              <a:gd name="connsiteX3" fmla="*/ 704333 w 891721"/>
              <a:gd name="connsiteY3" fmla="*/ 59765 h 793604"/>
              <a:gd name="connsiteX4" fmla="*/ 888932 w 891721"/>
              <a:gd name="connsiteY4" fmla="*/ 160277 h 793604"/>
              <a:gd name="connsiteX5" fmla="*/ 813278 w 891721"/>
              <a:gd name="connsiteY5" fmla="*/ 377837 h 793604"/>
              <a:gd name="connsiteX6" fmla="*/ 756094 w 891721"/>
              <a:gd name="connsiteY6" fmla="*/ 510042 h 793604"/>
              <a:gd name="connsiteX7" fmla="*/ 666884 w 891721"/>
              <a:gd name="connsiteY7" fmla="*/ 595012 h 793604"/>
              <a:gd name="connsiteX8" fmla="*/ 503132 w 891721"/>
              <a:gd name="connsiteY8" fmla="*/ 687047 h 793604"/>
              <a:gd name="connsiteX9" fmla="*/ 252170 w 891721"/>
              <a:gd name="connsiteY9" fmla="*/ 765369 h 793604"/>
              <a:gd name="connsiteX10" fmla="*/ 96660 w 891721"/>
              <a:gd name="connsiteY10" fmla="*/ 763186 h 793604"/>
              <a:gd name="connsiteX11" fmla="*/ 59668 w 891721"/>
              <a:gd name="connsiteY11" fmla="*/ 691676 h 793604"/>
              <a:gd name="connsiteX0" fmla="*/ 132754 w 891721"/>
              <a:gd name="connsiteY0" fmla="*/ 64851 h 793604"/>
              <a:gd name="connsiteX1" fmla="*/ 389718 w 891721"/>
              <a:gd name="connsiteY1" fmla="*/ 10481 h 793604"/>
              <a:gd name="connsiteX2" fmla="*/ 610709 w 891721"/>
              <a:gd name="connsiteY2" fmla="*/ 29733 h 793604"/>
              <a:gd name="connsiteX3" fmla="*/ 704333 w 891721"/>
              <a:gd name="connsiteY3" fmla="*/ 59765 h 793604"/>
              <a:gd name="connsiteX4" fmla="*/ 888932 w 891721"/>
              <a:gd name="connsiteY4" fmla="*/ 160277 h 793604"/>
              <a:gd name="connsiteX5" fmla="*/ 813278 w 891721"/>
              <a:gd name="connsiteY5" fmla="*/ 377837 h 793604"/>
              <a:gd name="connsiteX6" fmla="*/ 802906 w 891721"/>
              <a:gd name="connsiteY6" fmla="*/ 525057 h 793604"/>
              <a:gd name="connsiteX7" fmla="*/ 666884 w 891721"/>
              <a:gd name="connsiteY7" fmla="*/ 595012 h 793604"/>
              <a:gd name="connsiteX8" fmla="*/ 503132 w 891721"/>
              <a:gd name="connsiteY8" fmla="*/ 687047 h 793604"/>
              <a:gd name="connsiteX9" fmla="*/ 252170 w 891721"/>
              <a:gd name="connsiteY9" fmla="*/ 765369 h 793604"/>
              <a:gd name="connsiteX10" fmla="*/ 96660 w 891721"/>
              <a:gd name="connsiteY10" fmla="*/ 763186 h 793604"/>
              <a:gd name="connsiteX11" fmla="*/ 59668 w 891721"/>
              <a:gd name="connsiteY11" fmla="*/ 691676 h 793604"/>
              <a:gd name="connsiteX0" fmla="*/ 132754 w 919640"/>
              <a:gd name="connsiteY0" fmla="*/ 64851 h 793604"/>
              <a:gd name="connsiteX1" fmla="*/ 389718 w 919640"/>
              <a:gd name="connsiteY1" fmla="*/ 10481 h 793604"/>
              <a:gd name="connsiteX2" fmla="*/ 610709 w 919640"/>
              <a:gd name="connsiteY2" fmla="*/ 29733 h 793604"/>
              <a:gd name="connsiteX3" fmla="*/ 704333 w 919640"/>
              <a:gd name="connsiteY3" fmla="*/ 59765 h 793604"/>
              <a:gd name="connsiteX4" fmla="*/ 888932 w 919640"/>
              <a:gd name="connsiteY4" fmla="*/ 160277 h 793604"/>
              <a:gd name="connsiteX5" fmla="*/ 913262 w 919640"/>
              <a:gd name="connsiteY5" fmla="*/ 420232 h 793604"/>
              <a:gd name="connsiteX6" fmla="*/ 802906 w 919640"/>
              <a:gd name="connsiteY6" fmla="*/ 525057 h 793604"/>
              <a:gd name="connsiteX7" fmla="*/ 666884 w 919640"/>
              <a:gd name="connsiteY7" fmla="*/ 595012 h 793604"/>
              <a:gd name="connsiteX8" fmla="*/ 503132 w 919640"/>
              <a:gd name="connsiteY8" fmla="*/ 687047 h 793604"/>
              <a:gd name="connsiteX9" fmla="*/ 252170 w 919640"/>
              <a:gd name="connsiteY9" fmla="*/ 765369 h 793604"/>
              <a:gd name="connsiteX10" fmla="*/ 96660 w 919640"/>
              <a:gd name="connsiteY10" fmla="*/ 763186 h 793604"/>
              <a:gd name="connsiteX11" fmla="*/ 59668 w 919640"/>
              <a:gd name="connsiteY11" fmla="*/ 691676 h 793604"/>
              <a:gd name="connsiteX0" fmla="*/ 302738 w 1089624"/>
              <a:gd name="connsiteY0" fmla="*/ 64851 h 793604"/>
              <a:gd name="connsiteX1" fmla="*/ 559702 w 1089624"/>
              <a:gd name="connsiteY1" fmla="*/ 10481 h 793604"/>
              <a:gd name="connsiteX2" fmla="*/ 780693 w 1089624"/>
              <a:gd name="connsiteY2" fmla="*/ 29733 h 793604"/>
              <a:gd name="connsiteX3" fmla="*/ 874317 w 1089624"/>
              <a:gd name="connsiteY3" fmla="*/ 59765 h 793604"/>
              <a:gd name="connsiteX4" fmla="*/ 1058916 w 1089624"/>
              <a:gd name="connsiteY4" fmla="*/ 160277 h 793604"/>
              <a:gd name="connsiteX5" fmla="*/ 1083246 w 1089624"/>
              <a:gd name="connsiteY5" fmla="*/ 420232 h 793604"/>
              <a:gd name="connsiteX6" fmla="*/ 972890 w 1089624"/>
              <a:gd name="connsiteY6" fmla="*/ 525057 h 793604"/>
              <a:gd name="connsiteX7" fmla="*/ 836868 w 1089624"/>
              <a:gd name="connsiteY7" fmla="*/ 595012 h 793604"/>
              <a:gd name="connsiteX8" fmla="*/ 673116 w 1089624"/>
              <a:gd name="connsiteY8" fmla="*/ 687047 h 793604"/>
              <a:gd name="connsiteX9" fmla="*/ 422154 w 1089624"/>
              <a:gd name="connsiteY9" fmla="*/ 765369 h 793604"/>
              <a:gd name="connsiteX10" fmla="*/ 266644 w 1089624"/>
              <a:gd name="connsiteY10" fmla="*/ 763186 h 793604"/>
              <a:gd name="connsiteX11" fmla="*/ 23145 w 1089624"/>
              <a:gd name="connsiteY11" fmla="*/ 305345 h 793604"/>
              <a:gd name="connsiteX0" fmla="*/ 302738 w 1089624"/>
              <a:gd name="connsiteY0" fmla="*/ 64851 h 793604"/>
              <a:gd name="connsiteX1" fmla="*/ 559702 w 1089624"/>
              <a:gd name="connsiteY1" fmla="*/ 10481 h 793604"/>
              <a:gd name="connsiteX2" fmla="*/ 780693 w 1089624"/>
              <a:gd name="connsiteY2" fmla="*/ 29733 h 793604"/>
              <a:gd name="connsiteX3" fmla="*/ 874317 w 1089624"/>
              <a:gd name="connsiteY3" fmla="*/ 59765 h 793604"/>
              <a:gd name="connsiteX4" fmla="*/ 1058916 w 1089624"/>
              <a:gd name="connsiteY4" fmla="*/ 160277 h 793604"/>
              <a:gd name="connsiteX5" fmla="*/ 1083246 w 1089624"/>
              <a:gd name="connsiteY5" fmla="*/ 420232 h 793604"/>
              <a:gd name="connsiteX6" fmla="*/ 972890 w 1089624"/>
              <a:gd name="connsiteY6" fmla="*/ 525057 h 793604"/>
              <a:gd name="connsiteX7" fmla="*/ 836868 w 1089624"/>
              <a:gd name="connsiteY7" fmla="*/ 595012 h 793604"/>
              <a:gd name="connsiteX8" fmla="*/ 673116 w 1089624"/>
              <a:gd name="connsiteY8" fmla="*/ 687047 h 793604"/>
              <a:gd name="connsiteX9" fmla="*/ 422154 w 1089624"/>
              <a:gd name="connsiteY9" fmla="*/ 765369 h 793604"/>
              <a:gd name="connsiteX10" fmla="*/ 266644 w 1089624"/>
              <a:gd name="connsiteY10" fmla="*/ 763186 h 793604"/>
              <a:gd name="connsiteX11" fmla="*/ 23145 w 1089624"/>
              <a:gd name="connsiteY11" fmla="*/ 305345 h 793604"/>
              <a:gd name="connsiteX12" fmla="*/ 302738 w 1089624"/>
              <a:gd name="connsiteY12" fmla="*/ 64851 h 793604"/>
              <a:gd name="connsiteX0" fmla="*/ 0 w 1066479"/>
              <a:gd name="connsiteY0" fmla="*/ 305345 h 854626"/>
              <a:gd name="connsiteX1" fmla="*/ 279593 w 1066479"/>
              <a:gd name="connsiteY1" fmla="*/ 64851 h 854626"/>
              <a:gd name="connsiteX2" fmla="*/ 536557 w 1066479"/>
              <a:gd name="connsiteY2" fmla="*/ 10481 h 854626"/>
              <a:gd name="connsiteX3" fmla="*/ 757548 w 1066479"/>
              <a:gd name="connsiteY3" fmla="*/ 29733 h 854626"/>
              <a:gd name="connsiteX4" fmla="*/ 851172 w 1066479"/>
              <a:gd name="connsiteY4" fmla="*/ 59765 h 854626"/>
              <a:gd name="connsiteX5" fmla="*/ 1035771 w 1066479"/>
              <a:gd name="connsiteY5" fmla="*/ 160277 h 854626"/>
              <a:gd name="connsiteX6" fmla="*/ 1060101 w 1066479"/>
              <a:gd name="connsiteY6" fmla="*/ 420232 h 854626"/>
              <a:gd name="connsiteX7" fmla="*/ 949745 w 1066479"/>
              <a:gd name="connsiteY7" fmla="*/ 525057 h 854626"/>
              <a:gd name="connsiteX8" fmla="*/ 813723 w 1066479"/>
              <a:gd name="connsiteY8" fmla="*/ 595012 h 854626"/>
              <a:gd name="connsiteX9" fmla="*/ 649971 w 1066479"/>
              <a:gd name="connsiteY9" fmla="*/ 687047 h 854626"/>
              <a:gd name="connsiteX10" fmla="*/ 399009 w 1066479"/>
              <a:gd name="connsiteY10" fmla="*/ 765369 h 854626"/>
              <a:gd name="connsiteX11" fmla="*/ 334939 w 1066479"/>
              <a:gd name="connsiteY11" fmla="*/ 854626 h 854626"/>
              <a:gd name="connsiteX0" fmla="*/ 0 w 786886"/>
              <a:gd name="connsiteY0" fmla="*/ 64851 h 854626"/>
              <a:gd name="connsiteX1" fmla="*/ 256964 w 786886"/>
              <a:gd name="connsiteY1" fmla="*/ 10481 h 854626"/>
              <a:gd name="connsiteX2" fmla="*/ 477955 w 786886"/>
              <a:gd name="connsiteY2" fmla="*/ 29733 h 854626"/>
              <a:gd name="connsiteX3" fmla="*/ 571579 w 786886"/>
              <a:gd name="connsiteY3" fmla="*/ 59765 h 854626"/>
              <a:gd name="connsiteX4" fmla="*/ 756178 w 786886"/>
              <a:gd name="connsiteY4" fmla="*/ 160277 h 854626"/>
              <a:gd name="connsiteX5" fmla="*/ 780508 w 786886"/>
              <a:gd name="connsiteY5" fmla="*/ 420232 h 854626"/>
              <a:gd name="connsiteX6" fmla="*/ 670152 w 786886"/>
              <a:gd name="connsiteY6" fmla="*/ 525057 h 854626"/>
              <a:gd name="connsiteX7" fmla="*/ 534130 w 786886"/>
              <a:gd name="connsiteY7" fmla="*/ 595012 h 854626"/>
              <a:gd name="connsiteX8" fmla="*/ 370378 w 786886"/>
              <a:gd name="connsiteY8" fmla="*/ 687047 h 854626"/>
              <a:gd name="connsiteX9" fmla="*/ 119416 w 786886"/>
              <a:gd name="connsiteY9" fmla="*/ 765369 h 854626"/>
              <a:gd name="connsiteX10" fmla="*/ 55346 w 786886"/>
              <a:gd name="connsiteY10" fmla="*/ 854626 h 854626"/>
              <a:gd name="connsiteX0" fmla="*/ 0 w 1083657"/>
              <a:gd name="connsiteY0" fmla="*/ 209325 h 846473"/>
              <a:gd name="connsiteX1" fmla="*/ 553735 w 1083657"/>
              <a:gd name="connsiteY1" fmla="*/ 2328 h 846473"/>
              <a:gd name="connsiteX2" fmla="*/ 774726 w 1083657"/>
              <a:gd name="connsiteY2" fmla="*/ 21580 h 846473"/>
              <a:gd name="connsiteX3" fmla="*/ 868350 w 1083657"/>
              <a:gd name="connsiteY3" fmla="*/ 51612 h 846473"/>
              <a:gd name="connsiteX4" fmla="*/ 1052949 w 1083657"/>
              <a:gd name="connsiteY4" fmla="*/ 152124 h 846473"/>
              <a:gd name="connsiteX5" fmla="*/ 1077279 w 1083657"/>
              <a:gd name="connsiteY5" fmla="*/ 412079 h 846473"/>
              <a:gd name="connsiteX6" fmla="*/ 966923 w 1083657"/>
              <a:gd name="connsiteY6" fmla="*/ 516904 h 846473"/>
              <a:gd name="connsiteX7" fmla="*/ 830901 w 1083657"/>
              <a:gd name="connsiteY7" fmla="*/ 586859 h 846473"/>
              <a:gd name="connsiteX8" fmla="*/ 667149 w 1083657"/>
              <a:gd name="connsiteY8" fmla="*/ 678894 h 846473"/>
              <a:gd name="connsiteX9" fmla="*/ 416187 w 1083657"/>
              <a:gd name="connsiteY9" fmla="*/ 757216 h 846473"/>
              <a:gd name="connsiteX10" fmla="*/ 352117 w 1083657"/>
              <a:gd name="connsiteY10" fmla="*/ 846473 h 846473"/>
              <a:gd name="connsiteX0" fmla="*/ 0 w 1083657"/>
              <a:gd name="connsiteY0" fmla="*/ 209325 h 846473"/>
              <a:gd name="connsiteX1" fmla="*/ 553735 w 1083657"/>
              <a:gd name="connsiteY1" fmla="*/ 2328 h 846473"/>
              <a:gd name="connsiteX2" fmla="*/ 774726 w 1083657"/>
              <a:gd name="connsiteY2" fmla="*/ 21580 h 846473"/>
              <a:gd name="connsiteX3" fmla="*/ 868350 w 1083657"/>
              <a:gd name="connsiteY3" fmla="*/ 51612 h 846473"/>
              <a:gd name="connsiteX4" fmla="*/ 1052949 w 1083657"/>
              <a:gd name="connsiteY4" fmla="*/ 152124 h 846473"/>
              <a:gd name="connsiteX5" fmla="*/ 1077279 w 1083657"/>
              <a:gd name="connsiteY5" fmla="*/ 412079 h 846473"/>
              <a:gd name="connsiteX6" fmla="*/ 966923 w 1083657"/>
              <a:gd name="connsiteY6" fmla="*/ 516904 h 846473"/>
              <a:gd name="connsiteX7" fmla="*/ 830901 w 1083657"/>
              <a:gd name="connsiteY7" fmla="*/ 586859 h 846473"/>
              <a:gd name="connsiteX8" fmla="*/ 667149 w 1083657"/>
              <a:gd name="connsiteY8" fmla="*/ 678894 h 846473"/>
              <a:gd name="connsiteX9" fmla="*/ 260381 w 1083657"/>
              <a:gd name="connsiteY9" fmla="*/ 727893 h 846473"/>
              <a:gd name="connsiteX10" fmla="*/ 352117 w 1083657"/>
              <a:gd name="connsiteY10" fmla="*/ 846473 h 846473"/>
              <a:gd name="connsiteX0" fmla="*/ 70500 w 839014"/>
              <a:gd name="connsiteY0" fmla="*/ 47167 h 862026"/>
              <a:gd name="connsiteX1" fmla="*/ 309092 w 839014"/>
              <a:gd name="connsiteY1" fmla="*/ 17881 h 862026"/>
              <a:gd name="connsiteX2" fmla="*/ 530083 w 839014"/>
              <a:gd name="connsiteY2" fmla="*/ 37133 h 862026"/>
              <a:gd name="connsiteX3" fmla="*/ 623707 w 839014"/>
              <a:gd name="connsiteY3" fmla="*/ 67165 h 862026"/>
              <a:gd name="connsiteX4" fmla="*/ 808306 w 839014"/>
              <a:gd name="connsiteY4" fmla="*/ 167677 h 862026"/>
              <a:gd name="connsiteX5" fmla="*/ 832636 w 839014"/>
              <a:gd name="connsiteY5" fmla="*/ 427632 h 862026"/>
              <a:gd name="connsiteX6" fmla="*/ 722280 w 839014"/>
              <a:gd name="connsiteY6" fmla="*/ 532457 h 862026"/>
              <a:gd name="connsiteX7" fmla="*/ 586258 w 839014"/>
              <a:gd name="connsiteY7" fmla="*/ 602412 h 862026"/>
              <a:gd name="connsiteX8" fmla="*/ 422506 w 839014"/>
              <a:gd name="connsiteY8" fmla="*/ 694447 h 862026"/>
              <a:gd name="connsiteX9" fmla="*/ 15738 w 839014"/>
              <a:gd name="connsiteY9" fmla="*/ 743446 h 862026"/>
              <a:gd name="connsiteX10" fmla="*/ 107474 w 839014"/>
              <a:gd name="connsiteY10" fmla="*/ 862026 h 862026"/>
              <a:gd name="connsiteX0" fmla="*/ 0 w 768514"/>
              <a:gd name="connsiteY0" fmla="*/ 47167 h 862026"/>
              <a:gd name="connsiteX1" fmla="*/ 238592 w 768514"/>
              <a:gd name="connsiteY1" fmla="*/ 17881 h 862026"/>
              <a:gd name="connsiteX2" fmla="*/ 459583 w 768514"/>
              <a:gd name="connsiteY2" fmla="*/ 37133 h 862026"/>
              <a:gd name="connsiteX3" fmla="*/ 553207 w 768514"/>
              <a:gd name="connsiteY3" fmla="*/ 67165 h 862026"/>
              <a:gd name="connsiteX4" fmla="*/ 737806 w 768514"/>
              <a:gd name="connsiteY4" fmla="*/ 167677 h 862026"/>
              <a:gd name="connsiteX5" fmla="*/ 762136 w 768514"/>
              <a:gd name="connsiteY5" fmla="*/ 427632 h 862026"/>
              <a:gd name="connsiteX6" fmla="*/ 651780 w 768514"/>
              <a:gd name="connsiteY6" fmla="*/ 532457 h 862026"/>
              <a:gd name="connsiteX7" fmla="*/ 515758 w 768514"/>
              <a:gd name="connsiteY7" fmla="*/ 602412 h 862026"/>
              <a:gd name="connsiteX8" fmla="*/ 352006 w 768514"/>
              <a:gd name="connsiteY8" fmla="*/ 694447 h 862026"/>
              <a:gd name="connsiteX9" fmla="*/ 202969 w 768514"/>
              <a:gd name="connsiteY9" fmla="*/ 712531 h 862026"/>
              <a:gd name="connsiteX10" fmla="*/ 36974 w 768514"/>
              <a:gd name="connsiteY10" fmla="*/ 862026 h 862026"/>
              <a:gd name="connsiteX0" fmla="*/ 125544 w 894058"/>
              <a:gd name="connsiteY0" fmla="*/ 47167 h 789248"/>
              <a:gd name="connsiteX1" fmla="*/ 364136 w 894058"/>
              <a:gd name="connsiteY1" fmla="*/ 17881 h 789248"/>
              <a:gd name="connsiteX2" fmla="*/ 585127 w 894058"/>
              <a:gd name="connsiteY2" fmla="*/ 37133 h 789248"/>
              <a:gd name="connsiteX3" fmla="*/ 678751 w 894058"/>
              <a:gd name="connsiteY3" fmla="*/ 67165 h 789248"/>
              <a:gd name="connsiteX4" fmla="*/ 863350 w 894058"/>
              <a:gd name="connsiteY4" fmla="*/ 167677 h 789248"/>
              <a:gd name="connsiteX5" fmla="*/ 887680 w 894058"/>
              <a:gd name="connsiteY5" fmla="*/ 427632 h 789248"/>
              <a:gd name="connsiteX6" fmla="*/ 777324 w 894058"/>
              <a:gd name="connsiteY6" fmla="*/ 532457 h 789248"/>
              <a:gd name="connsiteX7" fmla="*/ 641302 w 894058"/>
              <a:gd name="connsiteY7" fmla="*/ 602412 h 789248"/>
              <a:gd name="connsiteX8" fmla="*/ 477550 w 894058"/>
              <a:gd name="connsiteY8" fmla="*/ 694447 h 789248"/>
              <a:gd name="connsiteX9" fmla="*/ 328513 w 894058"/>
              <a:gd name="connsiteY9" fmla="*/ 712531 h 789248"/>
              <a:gd name="connsiteX10" fmla="*/ 0 w 894058"/>
              <a:gd name="connsiteY10" fmla="*/ 789248 h 789248"/>
              <a:gd name="connsiteX0" fmla="*/ 138262 w 906776"/>
              <a:gd name="connsiteY0" fmla="*/ 47167 h 764517"/>
              <a:gd name="connsiteX1" fmla="*/ 376854 w 906776"/>
              <a:gd name="connsiteY1" fmla="*/ 17881 h 764517"/>
              <a:gd name="connsiteX2" fmla="*/ 597845 w 906776"/>
              <a:gd name="connsiteY2" fmla="*/ 37133 h 764517"/>
              <a:gd name="connsiteX3" fmla="*/ 691469 w 906776"/>
              <a:gd name="connsiteY3" fmla="*/ 67165 h 764517"/>
              <a:gd name="connsiteX4" fmla="*/ 876068 w 906776"/>
              <a:gd name="connsiteY4" fmla="*/ 167677 h 764517"/>
              <a:gd name="connsiteX5" fmla="*/ 900398 w 906776"/>
              <a:gd name="connsiteY5" fmla="*/ 427632 h 764517"/>
              <a:gd name="connsiteX6" fmla="*/ 790042 w 906776"/>
              <a:gd name="connsiteY6" fmla="*/ 532457 h 764517"/>
              <a:gd name="connsiteX7" fmla="*/ 654020 w 906776"/>
              <a:gd name="connsiteY7" fmla="*/ 602412 h 764517"/>
              <a:gd name="connsiteX8" fmla="*/ 490268 w 906776"/>
              <a:gd name="connsiteY8" fmla="*/ 694447 h 764517"/>
              <a:gd name="connsiteX9" fmla="*/ 341231 w 906776"/>
              <a:gd name="connsiteY9" fmla="*/ 712531 h 764517"/>
              <a:gd name="connsiteX10" fmla="*/ 0 w 906776"/>
              <a:gd name="connsiteY10" fmla="*/ 764517 h 764517"/>
              <a:gd name="connsiteX0" fmla="*/ 138262 w 906776"/>
              <a:gd name="connsiteY0" fmla="*/ 47167 h 764517"/>
              <a:gd name="connsiteX1" fmla="*/ 376854 w 906776"/>
              <a:gd name="connsiteY1" fmla="*/ 17881 h 764517"/>
              <a:gd name="connsiteX2" fmla="*/ 597845 w 906776"/>
              <a:gd name="connsiteY2" fmla="*/ 37133 h 764517"/>
              <a:gd name="connsiteX3" fmla="*/ 691469 w 906776"/>
              <a:gd name="connsiteY3" fmla="*/ 67165 h 764517"/>
              <a:gd name="connsiteX4" fmla="*/ 876068 w 906776"/>
              <a:gd name="connsiteY4" fmla="*/ 167677 h 764517"/>
              <a:gd name="connsiteX5" fmla="*/ 900398 w 906776"/>
              <a:gd name="connsiteY5" fmla="*/ 427632 h 764517"/>
              <a:gd name="connsiteX6" fmla="*/ 790042 w 906776"/>
              <a:gd name="connsiteY6" fmla="*/ 532457 h 764517"/>
              <a:gd name="connsiteX7" fmla="*/ 654020 w 906776"/>
              <a:gd name="connsiteY7" fmla="*/ 602412 h 764517"/>
              <a:gd name="connsiteX8" fmla="*/ 490268 w 906776"/>
              <a:gd name="connsiteY8" fmla="*/ 694447 h 764517"/>
              <a:gd name="connsiteX9" fmla="*/ 341231 w 906776"/>
              <a:gd name="connsiteY9" fmla="*/ 712531 h 764517"/>
              <a:gd name="connsiteX10" fmla="*/ 163997 w 906776"/>
              <a:gd name="connsiteY10" fmla="*/ 713706 h 764517"/>
              <a:gd name="connsiteX11" fmla="*/ 0 w 906776"/>
              <a:gd name="connsiteY11" fmla="*/ 764517 h 764517"/>
              <a:gd name="connsiteX0" fmla="*/ 138262 w 906776"/>
              <a:gd name="connsiteY0" fmla="*/ 47167 h 764517"/>
              <a:gd name="connsiteX1" fmla="*/ 376854 w 906776"/>
              <a:gd name="connsiteY1" fmla="*/ 17881 h 764517"/>
              <a:gd name="connsiteX2" fmla="*/ 597845 w 906776"/>
              <a:gd name="connsiteY2" fmla="*/ 37133 h 764517"/>
              <a:gd name="connsiteX3" fmla="*/ 691469 w 906776"/>
              <a:gd name="connsiteY3" fmla="*/ 67165 h 764517"/>
              <a:gd name="connsiteX4" fmla="*/ 876068 w 906776"/>
              <a:gd name="connsiteY4" fmla="*/ 167677 h 764517"/>
              <a:gd name="connsiteX5" fmla="*/ 900398 w 906776"/>
              <a:gd name="connsiteY5" fmla="*/ 427632 h 764517"/>
              <a:gd name="connsiteX6" fmla="*/ 790042 w 906776"/>
              <a:gd name="connsiteY6" fmla="*/ 532457 h 764517"/>
              <a:gd name="connsiteX7" fmla="*/ 654020 w 906776"/>
              <a:gd name="connsiteY7" fmla="*/ 602412 h 764517"/>
              <a:gd name="connsiteX8" fmla="*/ 490268 w 906776"/>
              <a:gd name="connsiteY8" fmla="*/ 694447 h 764517"/>
              <a:gd name="connsiteX9" fmla="*/ 341231 w 906776"/>
              <a:gd name="connsiteY9" fmla="*/ 712531 h 764517"/>
              <a:gd name="connsiteX10" fmla="*/ 186079 w 906776"/>
              <a:gd name="connsiteY10" fmla="*/ 741440 h 764517"/>
              <a:gd name="connsiteX11" fmla="*/ 0 w 906776"/>
              <a:gd name="connsiteY11" fmla="*/ 764517 h 764517"/>
              <a:gd name="connsiteX0" fmla="*/ 0 w 912307"/>
              <a:gd name="connsiteY0" fmla="*/ 23574 h 807698"/>
              <a:gd name="connsiteX1" fmla="*/ 382385 w 912307"/>
              <a:gd name="connsiteY1" fmla="*/ 61062 h 807698"/>
              <a:gd name="connsiteX2" fmla="*/ 603376 w 912307"/>
              <a:gd name="connsiteY2" fmla="*/ 80314 h 807698"/>
              <a:gd name="connsiteX3" fmla="*/ 697000 w 912307"/>
              <a:gd name="connsiteY3" fmla="*/ 110346 h 807698"/>
              <a:gd name="connsiteX4" fmla="*/ 881599 w 912307"/>
              <a:gd name="connsiteY4" fmla="*/ 210858 h 807698"/>
              <a:gd name="connsiteX5" fmla="*/ 905929 w 912307"/>
              <a:gd name="connsiteY5" fmla="*/ 470813 h 807698"/>
              <a:gd name="connsiteX6" fmla="*/ 795573 w 912307"/>
              <a:gd name="connsiteY6" fmla="*/ 575638 h 807698"/>
              <a:gd name="connsiteX7" fmla="*/ 659551 w 912307"/>
              <a:gd name="connsiteY7" fmla="*/ 645593 h 807698"/>
              <a:gd name="connsiteX8" fmla="*/ 495799 w 912307"/>
              <a:gd name="connsiteY8" fmla="*/ 737628 h 807698"/>
              <a:gd name="connsiteX9" fmla="*/ 346762 w 912307"/>
              <a:gd name="connsiteY9" fmla="*/ 755712 h 807698"/>
              <a:gd name="connsiteX10" fmla="*/ 191610 w 912307"/>
              <a:gd name="connsiteY10" fmla="*/ 784621 h 807698"/>
              <a:gd name="connsiteX11" fmla="*/ 5531 w 912307"/>
              <a:gd name="connsiteY11" fmla="*/ 807698 h 807698"/>
              <a:gd name="connsiteX0" fmla="*/ 0 w 912307"/>
              <a:gd name="connsiteY0" fmla="*/ 23574 h 817358"/>
              <a:gd name="connsiteX1" fmla="*/ 382385 w 912307"/>
              <a:gd name="connsiteY1" fmla="*/ 61062 h 817358"/>
              <a:gd name="connsiteX2" fmla="*/ 603376 w 912307"/>
              <a:gd name="connsiteY2" fmla="*/ 80314 h 817358"/>
              <a:gd name="connsiteX3" fmla="*/ 697000 w 912307"/>
              <a:gd name="connsiteY3" fmla="*/ 110346 h 817358"/>
              <a:gd name="connsiteX4" fmla="*/ 881599 w 912307"/>
              <a:gd name="connsiteY4" fmla="*/ 210858 h 817358"/>
              <a:gd name="connsiteX5" fmla="*/ 905929 w 912307"/>
              <a:gd name="connsiteY5" fmla="*/ 470813 h 817358"/>
              <a:gd name="connsiteX6" fmla="*/ 795573 w 912307"/>
              <a:gd name="connsiteY6" fmla="*/ 575638 h 817358"/>
              <a:gd name="connsiteX7" fmla="*/ 659551 w 912307"/>
              <a:gd name="connsiteY7" fmla="*/ 645593 h 817358"/>
              <a:gd name="connsiteX8" fmla="*/ 495799 w 912307"/>
              <a:gd name="connsiteY8" fmla="*/ 737628 h 817358"/>
              <a:gd name="connsiteX9" fmla="*/ 369945 w 912307"/>
              <a:gd name="connsiteY9" fmla="*/ 816497 h 817358"/>
              <a:gd name="connsiteX10" fmla="*/ 191610 w 912307"/>
              <a:gd name="connsiteY10" fmla="*/ 784621 h 817358"/>
              <a:gd name="connsiteX11" fmla="*/ 5531 w 912307"/>
              <a:gd name="connsiteY11" fmla="*/ 807698 h 817358"/>
              <a:gd name="connsiteX0" fmla="*/ 0 w 912307"/>
              <a:gd name="connsiteY0" fmla="*/ 23574 h 843285"/>
              <a:gd name="connsiteX1" fmla="*/ 382385 w 912307"/>
              <a:gd name="connsiteY1" fmla="*/ 61062 h 843285"/>
              <a:gd name="connsiteX2" fmla="*/ 603376 w 912307"/>
              <a:gd name="connsiteY2" fmla="*/ 80314 h 843285"/>
              <a:gd name="connsiteX3" fmla="*/ 697000 w 912307"/>
              <a:gd name="connsiteY3" fmla="*/ 110346 h 843285"/>
              <a:gd name="connsiteX4" fmla="*/ 881599 w 912307"/>
              <a:gd name="connsiteY4" fmla="*/ 210858 h 843285"/>
              <a:gd name="connsiteX5" fmla="*/ 905929 w 912307"/>
              <a:gd name="connsiteY5" fmla="*/ 470813 h 843285"/>
              <a:gd name="connsiteX6" fmla="*/ 795573 w 912307"/>
              <a:gd name="connsiteY6" fmla="*/ 575638 h 843285"/>
              <a:gd name="connsiteX7" fmla="*/ 659551 w 912307"/>
              <a:gd name="connsiteY7" fmla="*/ 645593 h 843285"/>
              <a:gd name="connsiteX8" fmla="*/ 495799 w 912307"/>
              <a:gd name="connsiteY8" fmla="*/ 737628 h 843285"/>
              <a:gd name="connsiteX9" fmla="*/ 369945 w 912307"/>
              <a:gd name="connsiteY9" fmla="*/ 816497 h 843285"/>
              <a:gd name="connsiteX10" fmla="*/ 205119 w 912307"/>
              <a:gd name="connsiteY10" fmla="*/ 842303 h 843285"/>
              <a:gd name="connsiteX11" fmla="*/ 5531 w 912307"/>
              <a:gd name="connsiteY11" fmla="*/ 807698 h 84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2307" h="843285">
                <a:moveTo>
                  <a:pt x="0" y="23574"/>
                </a:moveTo>
                <a:cubicBezTo>
                  <a:pt x="137523" y="-37652"/>
                  <a:pt x="295130" y="36943"/>
                  <a:pt x="382385" y="61062"/>
                </a:cubicBezTo>
                <a:cubicBezTo>
                  <a:pt x="455302" y="54768"/>
                  <a:pt x="550940" y="72100"/>
                  <a:pt x="603376" y="80314"/>
                </a:cubicBezTo>
                <a:cubicBezTo>
                  <a:pt x="655812" y="88528"/>
                  <a:pt x="643887" y="88147"/>
                  <a:pt x="697000" y="110346"/>
                </a:cubicBezTo>
                <a:cubicBezTo>
                  <a:pt x="750113" y="132545"/>
                  <a:pt x="863442" y="157846"/>
                  <a:pt x="881599" y="210858"/>
                </a:cubicBezTo>
                <a:cubicBezTo>
                  <a:pt x="899756" y="263870"/>
                  <a:pt x="924006" y="419820"/>
                  <a:pt x="905929" y="470813"/>
                </a:cubicBezTo>
                <a:cubicBezTo>
                  <a:pt x="887852" y="521806"/>
                  <a:pt x="824153" y="542504"/>
                  <a:pt x="795573" y="575638"/>
                </a:cubicBezTo>
                <a:cubicBezTo>
                  <a:pt x="766993" y="608772"/>
                  <a:pt x="699592" y="611971"/>
                  <a:pt x="659551" y="645593"/>
                </a:cubicBezTo>
                <a:cubicBezTo>
                  <a:pt x="619511" y="679216"/>
                  <a:pt x="569599" y="710737"/>
                  <a:pt x="495799" y="737628"/>
                </a:cubicBezTo>
                <a:cubicBezTo>
                  <a:pt x="421999" y="764519"/>
                  <a:pt x="418392" y="799051"/>
                  <a:pt x="369945" y="816497"/>
                </a:cubicBezTo>
                <a:cubicBezTo>
                  <a:pt x="321498" y="833943"/>
                  <a:pt x="261991" y="833639"/>
                  <a:pt x="205119" y="842303"/>
                </a:cubicBezTo>
                <a:cubicBezTo>
                  <a:pt x="148247" y="850967"/>
                  <a:pt x="32864" y="799230"/>
                  <a:pt x="5531" y="807698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5B9CCBE-BCDD-4506-9EAD-BACAF6740850}"/>
              </a:ext>
            </a:extLst>
          </p:cNvPr>
          <p:cNvSpPr/>
          <p:nvPr/>
        </p:nvSpPr>
        <p:spPr>
          <a:xfrm rot="3123524" flipV="1">
            <a:off x="4455171" y="2362700"/>
            <a:ext cx="2439559" cy="2148815"/>
          </a:xfrm>
          <a:prstGeom prst="arc">
            <a:avLst>
              <a:gd name="adj1" fmla="val 15880521"/>
              <a:gd name="adj2" fmla="val 2021847"/>
            </a:avLst>
          </a:prstGeom>
          <a:noFill/>
          <a:ln w="41275">
            <a:solidFill>
              <a:schemeClr val="tx1"/>
            </a:solidFill>
          </a:ln>
          <a:effectLst>
            <a:outerShdw blurRad="50800" dist="50800" dir="5400000" sx="1000" sy="1000" algn="ctr" rotWithShape="0">
              <a:schemeClr val="accent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3CBDBDB-15B9-4698-8FAA-F4E4E6E6C77B}"/>
              </a:ext>
            </a:extLst>
          </p:cNvPr>
          <p:cNvSpPr/>
          <p:nvPr/>
        </p:nvSpPr>
        <p:spPr>
          <a:xfrm rot="15941431">
            <a:off x="4792123" y="3876022"/>
            <a:ext cx="415598" cy="549036"/>
          </a:xfrm>
          <a:prstGeom prst="arc">
            <a:avLst>
              <a:gd name="adj1" fmla="val 16200000"/>
              <a:gd name="adj2" fmla="val 2053532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691EBFF-D8F6-45E8-B176-F5E631C2FE37}"/>
              </a:ext>
            </a:extLst>
          </p:cNvPr>
          <p:cNvSpPr/>
          <p:nvPr/>
        </p:nvSpPr>
        <p:spPr>
          <a:xfrm rot="5876860">
            <a:off x="4912915" y="2759211"/>
            <a:ext cx="1699395" cy="2012370"/>
          </a:xfrm>
          <a:prstGeom prst="arc">
            <a:avLst>
              <a:gd name="adj1" fmla="val 16108625"/>
              <a:gd name="adj2" fmla="val 21391438"/>
            </a:avLst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CEAAB33-7A70-4683-99C9-30582466928E}"/>
              </a:ext>
            </a:extLst>
          </p:cNvPr>
          <p:cNvSpPr/>
          <p:nvPr/>
        </p:nvSpPr>
        <p:spPr>
          <a:xfrm rot="1205030">
            <a:off x="6677576" y="3396178"/>
            <a:ext cx="425371" cy="611578"/>
          </a:xfrm>
          <a:custGeom>
            <a:avLst/>
            <a:gdLst>
              <a:gd name="connsiteX0" fmla="*/ 0 w 317842"/>
              <a:gd name="connsiteY0" fmla="*/ 269007 h 538014"/>
              <a:gd name="connsiteX1" fmla="*/ 158921 w 317842"/>
              <a:gd name="connsiteY1" fmla="*/ 0 h 538014"/>
              <a:gd name="connsiteX2" fmla="*/ 317842 w 317842"/>
              <a:gd name="connsiteY2" fmla="*/ 269007 h 538014"/>
              <a:gd name="connsiteX3" fmla="*/ 158921 w 317842"/>
              <a:gd name="connsiteY3" fmla="*/ 538014 h 538014"/>
              <a:gd name="connsiteX4" fmla="*/ 0 w 317842"/>
              <a:gd name="connsiteY4" fmla="*/ 269007 h 538014"/>
              <a:gd name="connsiteX0" fmla="*/ 0 w 320088"/>
              <a:gd name="connsiteY0" fmla="*/ 275763 h 544770"/>
              <a:gd name="connsiteX1" fmla="*/ 158921 w 320088"/>
              <a:gd name="connsiteY1" fmla="*/ 6756 h 544770"/>
              <a:gd name="connsiteX2" fmla="*/ 246141 w 320088"/>
              <a:gd name="connsiteY2" fmla="*/ 97294 h 544770"/>
              <a:gd name="connsiteX3" fmla="*/ 317842 w 320088"/>
              <a:gd name="connsiteY3" fmla="*/ 275763 h 544770"/>
              <a:gd name="connsiteX4" fmla="*/ 158921 w 320088"/>
              <a:gd name="connsiteY4" fmla="*/ 544770 h 544770"/>
              <a:gd name="connsiteX5" fmla="*/ 0 w 320088"/>
              <a:gd name="connsiteY5" fmla="*/ 275763 h 544770"/>
              <a:gd name="connsiteX0" fmla="*/ 0 w 322857"/>
              <a:gd name="connsiteY0" fmla="*/ 278736 h 547743"/>
              <a:gd name="connsiteX1" fmla="*/ 158921 w 322857"/>
              <a:gd name="connsiteY1" fmla="*/ 9729 h 547743"/>
              <a:gd name="connsiteX2" fmla="*/ 286781 w 322857"/>
              <a:gd name="connsiteY2" fmla="*/ 79947 h 547743"/>
              <a:gd name="connsiteX3" fmla="*/ 317842 w 322857"/>
              <a:gd name="connsiteY3" fmla="*/ 278736 h 547743"/>
              <a:gd name="connsiteX4" fmla="*/ 158921 w 322857"/>
              <a:gd name="connsiteY4" fmla="*/ 547743 h 547743"/>
              <a:gd name="connsiteX5" fmla="*/ 0 w 322857"/>
              <a:gd name="connsiteY5" fmla="*/ 278736 h 547743"/>
              <a:gd name="connsiteX0" fmla="*/ 0 w 241577"/>
              <a:gd name="connsiteY0" fmla="*/ 289556 h 548421"/>
              <a:gd name="connsiteX1" fmla="*/ 77641 w 241577"/>
              <a:gd name="connsiteY1" fmla="*/ 10389 h 548421"/>
              <a:gd name="connsiteX2" fmla="*/ 205501 w 241577"/>
              <a:gd name="connsiteY2" fmla="*/ 80607 h 548421"/>
              <a:gd name="connsiteX3" fmla="*/ 236562 w 241577"/>
              <a:gd name="connsiteY3" fmla="*/ 279396 h 548421"/>
              <a:gd name="connsiteX4" fmla="*/ 77641 w 241577"/>
              <a:gd name="connsiteY4" fmla="*/ 548403 h 548421"/>
              <a:gd name="connsiteX5" fmla="*/ 0 w 241577"/>
              <a:gd name="connsiteY5" fmla="*/ 289556 h 548421"/>
              <a:gd name="connsiteX0" fmla="*/ 0 w 240400"/>
              <a:gd name="connsiteY0" fmla="*/ 303741 h 562606"/>
              <a:gd name="connsiteX1" fmla="*/ 77641 w 240400"/>
              <a:gd name="connsiteY1" fmla="*/ 24574 h 562606"/>
              <a:gd name="connsiteX2" fmla="*/ 145118 w 240400"/>
              <a:gd name="connsiteY2" fmla="*/ 21988 h 562606"/>
              <a:gd name="connsiteX3" fmla="*/ 205501 w 240400"/>
              <a:gd name="connsiteY3" fmla="*/ 94792 h 562606"/>
              <a:gd name="connsiteX4" fmla="*/ 236562 w 240400"/>
              <a:gd name="connsiteY4" fmla="*/ 293581 h 562606"/>
              <a:gd name="connsiteX5" fmla="*/ 77641 w 240400"/>
              <a:gd name="connsiteY5" fmla="*/ 562588 h 562606"/>
              <a:gd name="connsiteX6" fmla="*/ 0 w 240400"/>
              <a:gd name="connsiteY6" fmla="*/ 303741 h 562606"/>
              <a:gd name="connsiteX0" fmla="*/ 0 w 255467"/>
              <a:gd name="connsiteY0" fmla="*/ 303741 h 562606"/>
              <a:gd name="connsiteX1" fmla="*/ 77641 w 255467"/>
              <a:gd name="connsiteY1" fmla="*/ 24574 h 562606"/>
              <a:gd name="connsiteX2" fmla="*/ 145118 w 255467"/>
              <a:gd name="connsiteY2" fmla="*/ 21988 h 562606"/>
              <a:gd name="connsiteX3" fmla="*/ 248566 w 255467"/>
              <a:gd name="connsiteY3" fmla="*/ 70369 h 562606"/>
              <a:gd name="connsiteX4" fmla="*/ 236562 w 255467"/>
              <a:gd name="connsiteY4" fmla="*/ 293581 h 562606"/>
              <a:gd name="connsiteX5" fmla="*/ 77641 w 255467"/>
              <a:gd name="connsiteY5" fmla="*/ 562588 h 562606"/>
              <a:gd name="connsiteX6" fmla="*/ 0 w 255467"/>
              <a:gd name="connsiteY6" fmla="*/ 303741 h 562606"/>
              <a:gd name="connsiteX0" fmla="*/ 0 w 255004"/>
              <a:gd name="connsiteY0" fmla="*/ 303741 h 564544"/>
              <a:gd name="connsiteX1" fmla="*/ 77641 w 255004"/>
              <a:gd name="connsiteY1" fmla="*/ 24574 h 564544"/>
              <a:gd name="connsiteX2" fmla="*/ 145118 w 255004"/>
              <a:gd name="connsiteY2" fmla="*/ 21988 h 564544"/>
              <a:gd name="connsiteX3" fmla="*/ 248566 w 255004"/>
              <a:gd name="connsiteY3" fmla="*/ 70369 h 564544"/>
              <a:gd name="connsiteX4" fmla="*/ 236562 w 255004"/>
              <a:gd name="connsiteY4" fmla="*/ 293581 h 564544"/>
              <a:gd name="connsiteX5" fmla="*/ 175225 w 255004"/>
              <a:gd name="connsiteY5" fmla="*/ 415990 h 564544"/>
              <a:gd name="connsiteX6" fmla="*/ 77641 w 255004"/>
              <a:gd name="connsiteY6" fmla="*/ 562588 h 564544"/>
              <a:gd name="connsiteX7" fmla="*/ 0 w 255004"/>
              <a:gd name="connsiteY7" fmla="*/ 303741 h 564544"/>
              <a:gd name="connsiteX0" fmla="*/ 0 w 255004"/>
              <a:gd name="connsiteY0" fmla="*/ 303741 h 563836"/>
              <a:gd name="connsiteX1" fmla="*/ 77641 w 255004"/>
              <a:gd name="connsiteY1" fmla="*/ 24574 h 563836"/>
              <a:gd name="connsiteX2" fmla="*/ 145118 w 255004"/>
              <a:gd name="connsiteY2" fmla="*/ 21988 h 563836"/>
              <a:gd name="connsiteX3" fmla="*/ 248566 w 255004"/>
              <a:gd name="connsiteY3" fmla="*/ 70369 h 563836"/>
              <a:gd name="connsiteX4" fmla="*/ 236562 w 255004"/>
              <a:gd name="connsiteY4" fmla="*/ 293581 h 563836"/>
              <a:gd name="connsiteX5" fmla="*/ 226691 w 255004"/>
              <a:gd name="connsiteY5" fmla="*/ 397621 h 563836"/>
              <a:gd name="connsiteX6" fmla="*/ 77641 w 255004"/>
              <a:gd name="connsiteY6" fmla="*/ 562588 h 563836"/>
              <a:gd name="connsiteX7" fmla="*/ 0 w 255004"/>
              <a:gd name="connsiteY7" fmla="*/ 303741 h 563836"/>
              <a:gd name="connsiteX0" fmla="*/ 0 w 255004"/>
              <a:gd name="connsiteY0" fmla="*/ 303741 h 563836"/>
              <a:gd name="connsiteX1" fmla="*/ 77641 w 255004"/>
              <a:gd name="connsiteY1" fmla="*/ 24574 h 563836"/>
              <a:gd name="connsiteX2" fmla="*/ 145118 w 255004"/>
              <a:gd name="connsiteY2" fmla="*/ 21988 h 563836"/>
              <a:gd name="connsiteX3" fmla="*/ 248566 w 255004"/>
              <a:gd name="connsiteY3" fmla="*/ 70369 h 563836"/>
              <a:gd name="connsiteX4" fmla="*/ 236562 w 255004"/>
              <a:gd name="connsiteY4" fmla="*/ 293581 h 563836"/>
              <a:gd name="connsiteX5" fmla="*/ 226691 w 255004"/>
              <a:gd name="connsiteY5" fmla="*/ 397621 h 563836"/>
              <a:gd name="connsiteX6" fmla="*/ 77641 w 255004"/>
              <a:gd name="connsiteY6" fmla="*/ 562588 h 563836"/>
              <a:gd name="connsiteX7" fmla="*/ 0 w 255004"/>
              <a:gd name="connsiteY7" fmla="*/ 303741 h 563836"/>
              <a:gd name="connsiteX0" fmla="*/ 0 w 255004"/>
              <a:gd name="connsiteY0" fmla="*/ 303741 h 563836"/>
              <a:gd name="connsiteX1" fmla="*/ 77641 w 255004"/>
              <a:gd name="connsiteY1" fmla="*/ 24574 h 563836"/>
              <a:gd name="connsiteX2" fmla="*/ 145118 w 255004"/>
              <a:gd name="connsiteY2" fmla="*/ 21988 h 563836"/>
              <a:gd name="connsiteX3" fmla="*/ 189765 w 255004"/>
              <a:gd name="connsiteY3" fmla="*/ 44089 h 563836"/>
              <a:gd name="connsiteX4" fmla="*/ 248566 w 255004"/>
              <a:gd name="connsiteY4" fmla="*/ 70369 h 563836"/>
              <a:gd name="connsiteX5" fmla="*/ 236562 w 255004"/>
              <a:gd name="connsiteY5" fmla="*/ 293581 h 563836"/>
              <a:gd name="connsiteX6" fmla="*/ 226691 w 255004"/>
              <a:gd name="connsiteY6" fmla="*/ 397621 h 563836"/>
              <a:gd name="connsiteX7" fmla="*/ 77641 w 255004"/>
              <a:gd name="connsiteY7" fmla="*/ 562588 h 563836"/>
              <a:gd name="connsiteX8" fmla="*/ 0 w 255004"/>
              <a:gd name="connsiteY8" fmla="*/ 303741 h 563836"/>
              <a:gd name="connsiteX0" fmla="*/ 0 w 255004"/>
              <a:gd name="connsiteY0" fmla="*/ 311179 h 571274"/>
              <a:gd name="connsiteX1" fmla="*/ 77641 w 255004"/>
              <a:gd name="connsiteY1" fmla="*/ 32012 h 571274"/>
              <a:gd name="connsiteX2" fmla="*/ 146818 w 255004"/>
              <a:gd name="connsiteY2" fmla="*/ 13929 h 571274"/>
              <a:gd name="connsiteX3" fmla="*/ 189765 w 255004"/>
              <a:gd name="connsiteY3" fmla="*/ 51527 h 571274"/>
              <a:gd name="connsiteX4" fmla="*/ 248566 w 255004"/>
              <a:gd name="connsiteY4" fmla="*/ 77807 h 571274"/>
              <a:gd name="connsiteX5" fmla="*/ 236562 w 255004"/>
              <a:gd name="connsiteY5" fmla="*/ 301019 h 571274"/>
              <a:gd name="connsiteX6" fmla="*/ 226691 w 255004"/>
              <a:gd name="connsiteY6" fmla="*/ 405059 h 571274"/>
              <a:gd name="connsiteX7" fmla="*/ 77641 w 255004"/>
              <a:gd name="connsiteY7" fmla="*/ 570026 h 571274"/>
              <a:gd name="connsiteX8" fmla="*/ 0 w 255004"/>
              <a:gd name="connsiteY8" fmla="*/ 311179 h 571274"/>
              <a:gd name="connsiteX0" fmla="*/ 0 w 255004"/>
              <a:gd name="connsiteY0" fmla="*/ 295573 h 555668"/>
              <a:gd name="connsiteX1" fmla="*/ 77641 w 255004"/>
              <a:gd name="connsiteY1" fmla="*/ 16406 h 555668"/>
              <a:gd name="connsiteX2" fmla="*/ 189765 w 255004"/>
              <a:gd name="connsiteY2" fmla="*/ 35921 h 555668"/>
              <a:gd name="connsiteX3" fmla="*/ 248566 w 255004"/>
              <a:gd name="connsiteY3" fmla="*/ 62201 h 555668"/>
              <a:gd name="connsiteX4" fmla="*/ 236562 w 255004"/>
              <a:gd name="connsiteY4" fmla="*/ 285413 h 555668"/>
              <a:gd name="connsiteX5" fmla="*/ 226691 w 255004"/>
              <a:gd name="connsiteY5" fmla="*/ 389453 h 555668"/>
              <a:gd name="connsiteX6" fmla="*/ 77641 w 255004"/>
              <a:gd name="connsiteY6" fmla="*/ 554420 h 555668"/>
              <a:gd name="connsiteX7" fmla="*/ 0 w 255004"/>
              <a:gd name="connsiteY7" fmla="*/ 295573 h 555668"/>
              <a:gd name="connsiteX0" fmla="*/ 0 w 255004"/>
              <a:gd name="connsiteY0" fmla="*/ 294569 h 554664"/>
              <a:gd name="connsiteX1" fmla="*/ 77641 w 255004"/>
              <a:gd name="connsiteY1" fmla="*/ 15402 h 554664"/>
              <a:gd name="connsiteX2" fmla="*/ 189765 w 255004"/>
              <a:gd name="connsiteY2" fmla="*/ 34917 h 554664"/>
              <a:gd name="connsiteX3" fmla="*/ 181590 w 255004"/>
              <a:gd name="connsiteY3" fmla="*/ 22946 h 554664"/>
              <a:gd name="connsiteX4" fmla="*/ 248566 w 255004"/>
              <a:gd name="connsiteY4" fmla="*/ 61197 h 554664"/>
              <a:gd name="connsiteX5" fmla="*/ 236562 w 255004"/>
              <a:gd name="connsiteY5" fmla="*/ 284409 h 554664"/>
              <a:gd name="connsiteX6" fmla="*/ 226691 w 255004"/>
              <a:gd name="connsiteY6" fmla="*/ 388449 h 554664"/>
              <a:gd name="connsiteX7" fmla="*/ 77641 w 255004"/>
              <a:gd name="connsiteY7" fmla="*/ 553416 h 554664"/>
              <a:gd name="connsiteX8" fmla="*/ 0 w 255004"/>
              <a:gd name="connsiteY8" fmla="*/ 294569 h 554664"/>
              <a:gd name="connsiteX0" fmla="*/ 0 w 255004"/>
              <a:gd name="connsiteY0" fmla="*/ 294569 h 554664"/>
              <a:gd name="connsiteX1" fmla="*/ 77641 w 255004"/>
              <a:gd name="connsiteY1" fmla="*/ 15402 h 554664"/>
              <a:gd name="connsiteX2" fmla="*/ 189765 w 255004"/>
              <a:gd name="connsiteY2" fmla="*/ 34917 h 554664"/>
              <a:gd name="connsiteX3" fmla="*/ 248566 w 255004"/>
              <a:gd name="connsiteY3" fmla="*/ 61197 h 554664"/>
              <a:gd name="connsiteX4" fmla="*/ 236562 w 255004"/>
              <a:gd name="connsiteY4" fmla="*/ 284409 h 554664"/>
              <a:gd name="connsiteX5" fmla="*/ 226691 w 255004"/>
              <a:gd name="connsiteY5" fmla="*/ 388449 h 554664"/>
              <a:gd name="connsiteX6" fmla="*/ 77641 w 255004"/>
              <a:gd name="connsiteY6" fmla="*/ 553416 h 554664"/>
              <a:gd name="connsiteX7" fmla="*/ 0 w 255004"/>
              <a:gd name="connsiteY7" fmla="*/ 294569 h 554664"/>
              <a:gd name="connsiteX0" fmla="*/ 0 w 259980"/>
              <a:gd name="connsiteY0" fmla="*/ 294940 h 555035"/>
              <a:gd name="connsiteX1" fmla="*/ 77641 w 259980"/>
              <a:gd name="connsiteY1" fmla="*/ 15773 h 555035"/>
              <a:gd name="connsiteX2" fmla="*/ 248566 w 259980"/>
              <a:gd name="connsiteY2" fmla="*/ 61568 h 555035"/>
              <a:gd name="connsiteX3" fmla="*/ 236562 w 259980"/>
              <a:gd name="connsiteY3" fmla="*/ 284780 h 555035"/>
              <a:gd name="connsiteX4" fmla="*/ 226691 w 259980"/>
              <a:gd name="connsiteY4" fmla="*/ 388820 h 555035"/>
              <a:gd name="connsiteX5" fmla="*/ 77641 w 259980"/>
              <a:gd name="connsiteY5" fmla="*/ 553787 h 555035"/>
              <a:gd name="connsiteX6" fmla="*/ 0 w 259980"/>
              <a:gd name="connsiteY6" fmla="*/ 294940 h 555035"/>
              <a:gd name="connsiteX0" fmla="*/ 0 w 289647"/>
              <a:gd name="connsiteY0" fmla="*/ 294940 h 555035"/>
              <a:gd name="connsiteX1" fmla="*/ 77641 w 289647"/>
              <a:gd name="connsiteY1" fmla="*/ 15773 h 555035"/>
              <a:gd name="connsiteX2" fmla="*/ 248566 w 289647"/>
              <a:gd name="connsiteY2" fmla="*/ 61568 h 555035"/>
              <a:gd name="connsiteX3" fmla="*/ 286323 w 289647"/>
              <a:gd name="connsiteY3" fmla="*/ 223346 h 555035"/>
              <a:gd name="connsiteX4" fmla="*/ 226691 w 289647"/>
              <a:gd name="connsiteY4" fmla="*/ 388820 h 555035"/>
              <a:gd name="connsiteX5" fmla="*/ 77641 w 289647"/>
              <a:gd name="connsiteY5" fmla="*/ 553787 h 555035"/>
              <a:gd name="connsiteX6" fmla="*/ 0 w 289647"/>
              <a:gd name="connsiteY6" fmla="*/ 294940 h 555035"/>
              <a:gd name="connsiteX0" fmla="*/ 0 w 289994"/>
              <a:gd name="connsiteY0" fmla="*/ 291220 h 551315"/>
              <a:gd name="connsiteX1" fmla="*/ 77641 w 289994"/>
              <a:gd name="connsiteY1" fmla="*/ 12053 h 551315"/>
              <a:gd name="connsiteX2" fmla="*/ 248566 w 289994"/>
              <a:gd name="connsiteY2" fmla="*/ 57848 h 551315"/>
              <a:gd name="connsiteX3" fmla="*/ 279758 w 289994"/>
              <a:gd name="connsiteY3" fmla="*/ 123771 h 551315"/>
              <a:gd name="connsiteX4" fmla="*/ 286323 w 289994"/>
              <a:gd name="connsiteY4" fmla="*/ 219626 h 551315"/>
              <a:gd name="connsiteX5" fmla="*/ 226691 w 289994"/>
              <a:gd name="connsiteY5" fmla="*/ 385100 h 551315"/>
              <a:gd name="connsiteX6" fmla="*/ 77641 w 289994"/>
              <a:gd name="connsiteY6" fmla="*/ 550067 h 551315"/>
              <a:gd name="connsiteX7" fmla="*/ 0 w 289994"/>
              <a:gd name="connsiteY7" fmla="*/ 291220 h 551315"/>
              <a:gd name="connsiteX0" fmla="*/ 0 w 287977"/>
              <a:gd name="connsiteY0" fmla="*/ 291220 h 551315"/>
              <a:gd name="connsiteX1" fmla="*/ 77641 w 287977"/>
              <a:gd name="connsiteY1" fmla="*/ 12053 h 551315"/>
              <a:gd name="connsiteX2" fmla="*/ 248566 w 287977"/>
              <a:gd name="connsiteY2" fmla="*/ 57848 h 551315"/>
              <a:gd name="connsiteX3" fmla="*/ 259687 w 287977"/>
              <a:gd name="connsiteY3" fmla="*/ 135153 h 551315"/>
              <a:gd name="connsiteX4" fmla="*/ 286323 w 287977"/>
              <a:gd name="connsiteY4" fmla="*/ 219626 h 551315"/>
              <a:gd name="connsiteX5" fmla="*/ 226691 w 287977"/>
              <a:gd name="connsiteY5" fmla="*/ 385100 h 551315"/>
              <a:gd name="connsiteX6" fmla="*/ 77641 w 287977"/>
              <a:gd name="connsiteY6" fmla="*/ 550067 h 551315"/>
              <a:gd name="connsiteX7" fmla="*/ 0 w 287977"/>
              <a:gd name="connsiteY7" fmla="*/ 291220 h 551315"/>
              <a:gd name="connsiteX0" fmla="*/ 0 w 267161"/>
              <a:gd name="connsiteY0" fmla="*/ 291220 h 551315"/>
              <a:gd name="connsiteX1" fmla="*/ 77641 w 267161"/>
              <a:gd name="connsiteY1" fmla="*/ 12053 h 551315"/>
              <a:gd name="connsiteX2" fmla="*/ 248566 w 267161"/>
              <a:gd name="connsiteY2" fmla="*/ 57848 h 551315"/>
              <a:gd name="connsiteX3" fmla="*/ 259687 w 267161"/>
              <a:gd name="connsiteY3" fmla="*/ 135153 h 551315"/>
              <a:gd name="connsiteX4" fmla="*/ 262508 w 267161"/>
              <a:gd name="connsiteY4" fmla="*/ 243511 h 551315"/>
              <a:gd name="connsiteX5" fmla="*/ 226691 w 267161"/>
              <a:gd name="connsiteY5" fmla="*/ 385100 h 551315"/>
              <a:gd name="connsiteX6" fmla="*/ 77641 w 267161"/>
              <a:gd name="connsiteY6" fmla="*/ 550067 h 551315"/>
              <a:gd name="connsiteX7" fmla="*/ 0 w 267161"/>
              <a:gd name="connsiteY7" fmla="*/ 291220 h 551315"/>
              <a:gd name="connsiteX0" fmla="*/ 0 w 265236"/>
              <a:gd name="connsiteY0" fmla="*/ 291220 h 551315"/>
              <a:gd name="connsiteX1" fmla="*/ 77641 w 265236"/>
              <a:gd name="connsiteY1" fmla="*/ 12053 h 551315"/>
              <a:gd name="connsiteX2" fmla="*/ 248566 w 265236"/>
              <a:gd name="connsiteY2" fmla="*/ 57848 h 551315"/>
              <a:gd name="connsiteX3" fmla="*/ 259687 w 265236"/>
              <a:gd name="connsiteY3" fmla="*/ 135153 h 551315"/>
              <a:gd name="connsiteX4" fmla="*/ 262508 w 265236"/>
              <a:gd name="connsiteY4" fmla="*/ 243511 h 551315"/>
              <a:gd name="connsiteX5" fmla="*/ 226691 w 265236"/>
              <a:gd name="connsiteY5" fmla="*/ 385100 h 551315"/>
              <a:gd name="connsiteX6" fmla="*/ 77641 w 265236"/>
              <a:gd name="connsiteY6" fmla="*/ 550067 h 551315"/>
              <a:gd name="connsiteX7" fmla="*/ 0 w 265236"/>
              <a:gd name="connsiteY7" fmla="*/ 291220 h 551315"/>
              <a:gd name="connsiteX0" fmla="*/ 0 w 262508"/>
              <a:gd name="connsiteY0" fmla="*/ 301966 h 562061"/>
              <a:gd name="connsiteX1" fmla="*/ 77641 w 262508"/>
              <a:gd name="connsiteY1" fmla="*/ 22799 h 562061"/>
              <a:gd name="connsiteX2" fmla="*/ 215229 w 262508"/>
              <a:gd name="connsiteY2" fmla="*/ 29374 h 562061"/>
              <a:gd name="connsiteX3" fmla="*/ 259687 w 262508"/>
              <a:gd name="connsiteY3" fmla="*/ 145899 h 562061"/>
              <a:gd name="connsiteX4" fmla="*/ 262508 w 262508"/>
              <a:gd name="connsiteY4" fmla="*/ 254257 h 562061"/>
              <a:gd name="connsiteX5" fmla="*/ 226691 w 262508"/>
              <a:gd name="connsiteY5" fmla="*/ 395846 h 562061"/>
              <a:gd name="connsiteX6" fmla="*/ 77641 w 262508"/>
              <a:gd name="connsiteY6" fmla="*/ 560813 h 562061"/>
              <a:gd name="connsiteX7" fmla="*/ 0 w 262508"/>
              <a:gd name="connsiteY7" fmla="*/ 301966 h 562061"/>
              <a:gd name="connsiteX0" fmla="*/ 0 w 273809"/>
              <a:gd name="connsiteY0" fmla="*/ 301966 h 562061"/>
              <a:gd name="connsiteX1" fmla="*/ 77641 w 273809"/>
              <a:gd name="connsiteY1" fmla="*/ 22799 h 562061"/>
              <a:gd name="connsiteX2" fmla="*/ 215229 w 273809"/>
              <a:gd name="connsiteY2" fmla="*/ 29374 h 562061"/>
              <a:gd name="connsiteX3" fmla="*/ 272725 w 273809"/>
              <a:gd name="connsiteY3" fmla="*/ 184175 h 562061"/>
              <a:gd name="connsiteX4" fmla="*/ 262508 w 273809"/>
              <a:gd name="connsiteY4" fmla="*/ 254257 h 562061"/>
              <a:gd name="connsiteX5" fmla="*/ 226691 w 273809"/>
              <a:gd name="connsiteY5" fmla="*/ 395846 h 562061"/>
              <a:gd name="connsiteX6" fmla="*/ 77641 w 273809"/>
              <a:gd name="connsiteY6" fmla="*/ 560813 h 562061"/>
              <a:gd name="connsiteX7" fmla="*/ 0 w 273809"/>
              <a:gd name="connsiteY7" fmla="*/ 301966 h 562061"/>
              <a:gd name="connsiteX0" fmla="*/ 0 w 274217"/>
              <a:gd name="connsiteY0" fmla="*/ 301966 h 562061"/>
              <a:gd name="connsiteX1" fmla="*/ 77641 w 274217"/>
              <a:gd name="connsiteY1" fmla="*/ 22799 h 562061"/>
              <a:gd name="connsiteX2" fmla="*/ 215229 w 274217"/>
              <a:gd name="connsiteY2" fmla="*/ 29374 h 562061"/>
              <a:gd name="connsiteX3" fmla="*/ 272725 w 274217"/>
              <a:gd name="connsiteY3" fmla="*/ 184175 h 562061"/>
              <a:gd name="connsiteX4" fmla="*/ 269873 w 274217"/>
              <a:gd name="connsiteY4" fmla="*/ 308207 h 562061"/>
              <a:gd name="connsiteX5" fmla="*/ 226691 w 274217"/>
              <a:gd name="connsiteY5" fmla="*/ 395846 h 562061"/>
              <a:gd name="connsiteX6" fmla="*/ 77641 w 274217"/>
              <a:gd name="connsiteY6" fmla="*/ 560813 h 562061"/>
              <a:gd name="connsiteX7" fmla="*/ 0 w 274217"/>
              <a:gd name="connsiteY7" fmla="*/ 301966 h 562061"/>
              <a:gd name="connsiteX0" fmla="*/ 0 w 274217"/>
              <a:gd name="connsiteY0" fmla="*/ 301966 h 565025"/>
              <a:gd name="connsiteX1" fmla="*/ 77641 w 274217"/>
              <a:gd name="connsiteY1" fmla="*/ 22799 h 565025"/>
              <a:gd name="connsiteX2" fmla="*/ 215229 w 274217"/>
              <a:gd name="connsiteY2" fmla="*/ 29374 h 565025"/>
              <a:gd name="connsiteX3" fmla="*/ 272725 w 274217"/>
              <a:gd name="connsiteY3" fmla="*/ 184175 h 565025"/>
              <a:gd name="connsiteX4" fmla="*/ 269873 w 274217"/>
              <a:gd name="connsiteY4" fmla="*/ 308207 h 565025"/>
              <a:gd name="connsiteX5" fmla="*/ 207422 w 274217"/>
              <a:gd name="connsiteY5" fmla="*/ 450367 h 565025"/>
              <a:gd name="connsiteX6" fmla="*/ 77641 w 274217"/>
              <a:gd name="connsiteY6" fmla="*/ 560813 h 565025"/>
              <a:gd name="connsiteX7" fmla="*/ 0 w 274217"/>
              <a:gd name="connsiteY7" fmla="*/ 301966 h 565025"/>
              <a:gd name="connsiteX0" fmla="*/ 30 w 274247"/>
              <a:gd name="connsiteY0" fmla="*/ 301966 h 611578"/>
              <a:gd name="connsiteX1" fmla="*/ 77671 w 274247"/>
              <a:gd name="connsiteY1" fmla="*/ 22799 h 611578"/>
              <a:gd name="connsiteX2" fmla="*/ 215259 w 274247"/>
              <a:gd name="connsiteY2" fmla="*/ 29374 h 611578"/>
              <a:gd name="connsiteX3" fmla="*/ 272755 w 274247"/>
              <a:gd name="connsiteY3" fmla="*/ 184175 h 611578"/>
              <a:gd name="connsiteX4" fmla="*/ 269903 w 274247"/>
              <a:gd name="connsiteY4" fmla="*/ 308207 h 611578"/>
              <a:gd name="connsiteX5" fmla="*/ 207452 w 274247"/>
              <a:gd name="connsiteY5" fmla="*/ 450367 h 611578"/>
              <a:gd name="connsiteX6" fmla="*/ 70209 w 274247"/>
              <a:gd name="connsiteY6" fmla="*/ 608639 h 611578"/>
              <a:gd name="connsiteX7" fmla="*/ 30 w 274247"/>
              <a:gd name="connsiteY7" fmla="*/ 301966 h 61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47" h="611578">
                <a:moveTo>
                  <a:pt x="30" y="301966"/>
                </a:moveTo>
                <a:cubicBezTo>
                  <a:pt x="1274" y="204326"/>
                  <a:pt x="41800" y="68231"/>
                  <a:pt x="77671" y="22799"/>
                </a:cubicBezTo>
                <a:cubicBezTo>
                  <a:pt x="113542" y="-22633"/>
                  <a:pt x="181573" y="10754"/>
                  <a:pt x="215259" y="29374"/>
                </a:cubicBezTo>
                <a:cubicBezTo>
                  <a:pt x="248945" y="47994"/>
                  <a:pt x="266462" y="157212"/>
                  <a:pt x="272755" y="184175"/>
                </a:cubicBezTo>
                <a:cubicBezTo>
                  <a:pt x="279048" y="211138"/>
                  <a:pt x="262967" y="271524"/>
                  <a:pt x="269903" y="308207"/>
                </a:cubicBezTo>
                <a:cubicBezTo>
                  <a:pt x="261059" y="351762"/>
                  <a:pt x="233939" y="405533"/>
                  <a:pt x="207452" y="450367"/>
                </a:cubicBezTo>
                <a:cubicBezTo>
                  <a:pt x="180965" y="495201"/>
                  <a:pt x="104779" y="633372"/>
                  <a:pt x="70209" y="608639"/>
                </a:cubicBezTo>
                <a:cubicBezTo>
                  <a:pt x="35639" y="583906"/>
                  <a:pt x="-1214" y="399606"/>
                  <a:pt x="30" y="301966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DFE8772-F093-41CA-99AF-07948ECE7EAB}"/>
              </a:ext>
            </a:extLst>
          </p:cNvPr>
          <p:cNvSpPr/>
          <p:nvPr/>
        </p:nvSpPr>
        <p:spPr>
          <a:xfrm rot="520432">
            <a:off x="5087094" y="4488616"/>
            <a:ext cx="629025" cy="434709"/>
          </a:xfrm>
          <a:custGeom>
            <a:avLst/>
            <a:gdLst>
              <a:gd name="connsiteX0" fmla="*/ 0 w 795131"/>
              <a:gd name="connsiteY0" fmla="*/ 536583 h 1073165"/>
              <a:gd name="connsiteX1" fmla="*/ 397566 w 795131"/>
              <a:gd name="connsiteY1" fmla="*/ 0 h 1073165"/>
              <a:gd name="connsiteX2" fmla="*/ 795132 w 795131"/>
              <a:gd name="connsiteY2" fmla="*/ 536583 h 1073165"/>
              <a:gd name="connsiteX3" fmla="*/ 397566 w 795131"/>
              <a:gd name="connsiteY3" fmla="*/ 1073166 h 1073165"/>
              <a:gd name="connsiteX4" fmla="*/ 0 w 795131"/>
              <a:gd name="connsiteY4" fmla="*/ 536583 h 1073165"/>
              <a:gd name="connsiteX0" fmla="*/ 245 w 795377"/>
              <a:gd name="connsiteY0" fmla="*/ 166677 h 703260"/>
              <a:gd name="connsiteX1" fmla="*/ 445519 w 795377"/>
              <a:gd name="connsiteY1" fmla="*/ 59465 h 703260"/>
              <a:gd name="connsiteX2" fmla="*/ 795377 w 795377"/>
              <a:gd name="connsiteY2" fmla="*/ 166677 h 703260"/>
              <a:gd name="connsiteX3" fmla="*/ 397811 w 795377"/>
              <a:gd name="connsiteY3" fmla="*/ 703260 h 703260"/>
              <a:gd name="connsiteX4" fmla="*/ 245 w 795377"/>
              <a:gd name="connsiteY4" fmla="*/ 166677 h 703260"/>
              <a:gd name="connsiteX0" fmla="*/ 148 w 842988"/>
              <a:gd name="connsiteY0" fmla="*/ 45598 h 718703"/>
              <a:gd name="connsiteX1" fmla="*/ 493130 w 842988"/>
              <a:gd name="connsiteY1" fmla="*/ 73558 h 718703"/>
              <a:gd name="connsiteX2" fmla="*/ 842988 w 842988"/>
              <a:gd name="connsiteY2" fmla="*/ 180770 h 718703"/>
              <a:gd name="connsiteX3" fmla="*/ 445422 w 842988"/>
              <a:gd name="connsiteY3" fmla="*/ 717353 h 718703"/>
              <a:gd name="connsiteX4" fmla="*/ 148 w 842988"/>
              <a:gd name="connsiteY4" fmla="*/ 45598 h 718703"/>
              <a:gd name="connsiteX0" fmla="*/ 166 w 1049740"/>
              <a:gd name="connsiteY0" fmla="*/ 63568 h 735734"/>
              <a:gd name="connsiteX1" fmla="*/ 493148 w 1049740"/>
              <a:gd name="connsiteY1" fmla="*/ 91528 h 735734"/>
              <a:gd name="connsiteX2" fmla="*/ 1049740 w 1049740"/>
              <a:gd name="connsiteY2" fmla="*/ 143081 h 735734"/>
              <a:gd name="connsiteX3" fmla="*/ 445440 w 1049740"/>
              <a:gd name="connsiteY3" fmla="*/ 735323 h 735734"/>
              <a:gd name="connsiteX4" fmla="*/ 166 w 1049740"/>
              <a:gd name="connsiteY4" fmla="*/ 63568 h 735734"/>
              <a:gd name="connsiteX0" fmla="*/ 155 w 1073583"/>
              <a:gd name="connsiteY0" fmla="*/ 31968 h 792863"/>
              <a:gd name="connsiteX1" fmla="*/ 516991 w 1073583"/>
              <a:gd name="connsiteY1" fmla="*/ 147392 h 792863"/>
              <a:gd name="connsiteX2" fmla="*/ 1073583 w 1073583"/>
              <a:gd name="connsiteY2" fmla="*/ 198945 h 792863"/>
              <a:gd name="connsiteX3" fmla="*/ 469283 w 1073583"/>
              <a:gd name="connsiteY3" fmla="*/ 791187 h 792863"/>
              <a:gd name="connsiteX4" fmla="*/ 155 w 1073583"/>
              <a:gd name="connsiteY4" fmla="*/ 31968 h 792863"/>
              <a:gd name="connsiteX0" fmla="*/ 349 w 871280"/>
              <a:gd name="connsiteY0" fmla="*/ 61446 h 735669"/>
              <a:gd name="connsiteX1" fmla="*/ 314688 w 871280"/>
              <a:gd name="connsiteY1" fmla="*/ 91442 h 735669"/>
              <a:gd name="connsiteX2" fmla="*/ 871280 w 871280"/>
              <a:gd name="connsiteY2" fmla="*/ 142995 h 735669"/>
              <a:gd name="connsiteX3" fmla="*/ 266980 w 871280"/>
              <a:gd name="connsiteY3" fmla="*/ 735237 h 735669"/>
              <a:gd name="connsiteX4" fmla="*/ 349 w 871280"/>
              <a:gd name="connsiteY4" fmla="*/ 61446 h 735669"/>
              <a:gd name="connsiteX0" fmla="*/ 298 w 728848"/>
              <a:gd name="connsiteY0" fmla="*/ 47414 h 724750"/>
              <a:gd name="connsiteX1" fmla="*/ 314637 w 728848"/>
              <a:gd name="connsiteY1" fmla="*/ 77410 h 724750"/>
              <a:gd name="connsiteX2" fmla="*/ 728848 w 728848"/>
              <a:gd name="connsiteY2" fmla="*/ 249195 h 724750"/>
              <a:gd name="connsiteX3" fmla="*/ 266929 w 728848"/>
              <a:gd name="connsiteY3" fmla="*/ 721205 h 724750"/>
              <a:gd name="connsiteX4" fmla="*/ 298 w 728848"/>
              <a:gd name="connsiteY4" fmla="*/ 47414 h 724750"/>
              <a:gd name="connsiteX0" fmla="*/ 376 w 728926"/>
              <a:gd name="connsiteY0" fmla="*/ 60239 h 737575"/>
              <a:gd name="connsiteX1" fmla="*/ 321043 w 728926"/>
              <a:gd name="connsiteY1" fmla="*/ 55431 h 737575"/>
              <a:gd name="connsiteX2" fmla="*/ 728926 w 728926"/>
              <a:gd name="connsiteY2" fmla="*/ 262020 h 737575"/>
              <a:gd name="connsiteX3" fmla="*/ 267007 w 728926"/>
              <a:gd name="connsiteY3" fmla="*/ 734030 h 737575"/>
              <a:gd name="connsiteX4" fmla="*/ 376 w 728926"/>
              <a:gd name="connsiteY4" fmla="*/ 60239 h 737575"/>
              <a:gd name="connsiteX0" fmla="*/ 376 w 752583"/>
              <a:gd name="connsiteY0" fmla="*/ 60239 h 736045"/>
              <a:gd name="connsiteX1" fmla="*/ 321043 w 752583"/>
              <a:gd name="connsiteY1" fmla="*/ 55431 h 736045"/>
              <a:gd name="connsiteX2" fmla="*/ 647572 w 752583"/>
              <a:gd name="connsiteY2" fmla="*/ 81273 h 736045"/>
              <a:gd name="connsiteX3" fmla="*/ 728926 w 752583"/>
              <a:gd name="connsiteY3" fmla="*/ 262020 h 736045"/>
              <a:gd name="connsiteX4" fmla="*/ 267007 w 752583"/>
              <a:gd name="connsiteY4" fmla="*/ 734030 h 736045"/>
              <a:gd name="connsiteX5" fmla="*/ 376 w 752583"/>
              <a:gd name="connsiteY5" fmla="*/ 60239 h 736045"/>
              <a:gd name="connsiteX0" fmla="*/ 376 w 752583"/>
              <a:gd name="connsiteY0" fmla="*/ 50396 h 726202"/>
              <a:gd name="connsiteX1" fmla="*/ 647572 w 752583"/>
              <a:gd name="connsiteY1" fmla="*/ 71430 h 726202"/>
              <a:gd name="connsiteX2" fmla="*/ 728926 w 752583"/>
              <a:gd name="connsiteY2" fmla="*/ 252177 h 726202"/>
              <a:gd name="connsiteX3" fmla="*/ 267007 w 752583"/>
              <a:gd name="connsiteY3" fmla="*/ 724187 h 726202"/>
              <a:gd name="connsiteX4" fmla="*/ 376 w 752583"/>
              <a:gd name="connsiteY4" fmla="*/ 50396 h 726202"/>
              <a:gd name="connsiteX0" fmla="*/ 376 w 752583"/>
              <a:gd name="connsiteY0" fmla="*/ 0 h 675806"/>
              <a:gd name="connsiteX1" fmla="*/ 647572 w 752583"/>
              <a:gd name="connsiteY1" fmla="*/ 21034 h 675806"/>
              <a:gd name="connsiteX2" fmla="*/ 728926 w 752583"/>
              <a:gd name="connsiteY2" fmla="*/ 201781 h 675806"/>
              <a:gd name="connsiteX3" fmla="*/ 267007 w 752583"/>
              <a:gd name="connsiteY3" fmla="*/ 673791 h 675806"/>
              <a:gd name="connsiteX4" fmla="*/ 376 w 752583"/>
              <a:gd name="connsiteY4" fmla="*/ 0 h 675806"/>
              <a:gd name="connsiteX0" fmla="*/ 376 w 752583"/>
              <a:gd name="connsiteY0" fmla="*/ 50395 h 726201"/>
              <a:gd name="connsiteX1" fmla="*/ 647572 w 752583"/>
              <a:gd name="connsiteY1" fmla="*/ 71429 h 726201"/>
              <a:gd name="connsiteX2" fmla="*/ 728926 w 752583"/>
              <a:gd name="connsiteY2" fmla="*/ 252176 h 726201"/>
              <a:gd name="connsiteX3" fmla="*/ 267007 w 752583"/>
              <a:gd name="connsiteY3" fmla="*/ 724186 h 726201"/>
              <a:gd name="connsiteX4" fmla="*/ 376 w 752583"/>
              <a:gd name="connsiteY4" fmla="*/ 50395 h 726201"/>
              <a:gd name="connsiteX0" fmla="*/ 1 w 752208"/>
              <a:gd name="connsiteY0" fmla="*/ 71030 h 746836"/>
              <a:gd name="connsiteX1" fmla="*/ 264351 w 752208"/>
              <a:gd name="connsiteY1" fmla="*/ 22456 h 746836"/>
              <a:gd name="connsiteX2" fmla="*/ 647197 w 752208"/>
              <a:gd name="connsiteY2" fmla="*/ 92064 h 746836"/>
              <a:gd name="connsiteX3" fmla="*/ 728551 w 752208"/>
              <a:gd name="connsiteY3" fmla="*/ 272811 h 746836"/>
              <a:gd name="connsiteX4" fmla="*/ 266632 w 752208"/>
              <a:gd name="connsiteY4" fmla="*/ 744821 h 746836"/>
              <a:gd name="connsiteX5" fmla="*/ 1 w 752208"/>
              <a:gd name="connsiteY5" fmla="*/ 71030 h 746836"/>
              <a:gd name="connsiteX0" fmla="*/ 0 w 752207"/>
              <a:gd name="connsiteY0" fmla="*/ 50396 h 726202"/>
              <a:gd name="connsiteX1" fmla="*/ 647196 w 752207"/>
              <a:gd name="connsiteY1" fmla="*/ 71430 h 726202"/>
              <a:gd name="connsiteX2" fmla="*/ 728550 w 752207"/>
              <a:gd name="connsiteY2" fmla="*/ 252177 h 726202"/>
              <a:gd name="connsiteX3" fmla="*/ 266631 w 752207"/>
              <a:gd name="connsiteY3" fmla="*/ 724187 h 726202"/>
              <a:gd name="connsiteX4" fmla="*/ 0 w 752207"/>
              <a:gd name="connsiteY4" fmla="*/ 50396 h 726202"/>
              <a:gd name="connsiteX0" fmla="*/ 13623 w 765830"/>
              <a:gd name="connsiteY0" fmla="*/ 33532 h 483863"/>
              <a:gd name="connsiteX1" fmla="*/ 660819 w 765830"/>
              <a:gd name="connsiteY1" fmla="*/ 54566 h 483863"/>
              <a:gd name="connsiteX2" fmla="*/ 742173 w 765830"/>
              <a:gd name="connsiteY2" fmla="*/ 235313 h 483863"/>
              <a:gd name="connsiteX3" fmla="*/ 261270 w 765830"/>
              <a:gd name="connsiteY3" fmla="*/ 479514 h 483863"/>
              <a:gd name="connsiteX4" fmla="*/ 13623 w 765830"/>
              <a:gd name="connsiteY4" fmla="*/ 33532 h 483863"/>
              <a:gd name="connsiteX0" fmla="*/ 12300 w 764507"/>
              <a:gd name="connsiteY0" fmla="*/ 33532 h 495891"/>
              <a:gd name="connsiteX1" fmla="*/ 659496 w 764507"/>
              <a:gd name="connsiteY1" fmla="*/ 54566 h 495891"/>
              <a:gd name="connsiteX2" fmla="*/ 740850 w 764507"/>
              <a:gd name="connsiteY2" fmla="*/ 235313 h 495891"/>
              <a:gd name="connsiteX3" fmla="*/ 570728 w 764507"/>
              <a:gd name="connsiteY3" fmla="*/ 383833 h 495891"/>
              <a:gd name="connsiteX4" fmla="*/ 259947 w 764507"/>
              <a:gd name="connsiteY4" fmla="*/ 479514 h 495891"/>
              <a:gd name="connsiteX5" fmla="*/ 12300 w 764507"/>
              <a:gd name="connsiteY5" fmla="*/ 33532 h 495891"/>
              <a:gd name="connsiteX0" fmla="*/ 12739 w 764946"/>
              <a:gd name="connsiteY0" fmla="*/ 33532 h 515238"/>
              <a:gd name="connsiteX1" fmla="*/ 659935 w 764946"/>
              <a:gd name="connsiteY1" fmla="*/ 54566 h 515238"/>
              <a:gd name="connsiteX2" fmla="*/ 741289 w 764946"/>
              <a:gd name="connsiteY2" fmla="*/ 235313 h 515238"/>
              <a:gd name="connsiteX3" fmla="*/ 631283 w 764946"/>
              <a:gd name="connsiteY3" fmla="*/ 459770 h 515238"/>
              <a:gd name="connsiteX4" fmla="*/ 260386 w 764946"/>
              <a:gd name="connsiteY4" fmla="*/ 479514 h 515238"/>
              <a:gd name="connsiteX5" fmla="*/ 12739 w 764946"/>
              <a:gd name="connsiteY5" fmla="*/ 33532 h 515238"/>
              <a:gd name="connsiteX0" fmla="*/ 12482 w 764689"/>
              <a:gd name="connsiteY0" fmla="*/ 33532 h 505214"/>
              <a:gd name="connsiteX1" fmla="*/ 659678 w 764689"/>
              <a:gd name="connsiteY1" fmla="*/ 54566 h 505214"/>
              <a:gd name="connsiteX2" fmla="*/ 741032 w 764689"/>
              <a:gd name="connsiteY2" fmla="*/ 235313 h 505214"/>
              <a:gd name="connsiteX3" fmla="*/ 596222 w 764689"/>
              <a:gd name="connsiteY3" fmla="*/ 428130 h 505214"/>
              <a:gd name="connsiteX4" fmla="*/ 260129 w 764689"/>
              <a:gd name="connsiteY4" fmla="*/ 479514 h 505214"/>
              <a:gd name="connsiteX5" fmla="*/ 12482 w 764689"/>
              <a:gd name="connsiteY5" fmla="*/ 33532 h 505214"/>
              <a:gd name="connsiteX0" fmla="*/ 14017 w 730714"/>
              <a:gd name="connsiteY0" fmla="*/ 20558 h 571605"/>
              <a:gd name="connsiteX1" fmla="*/ 625703 w 730714"/>
              <a:gd name="connsiteY1" fmla="*/ 115572 h 571605"/>
              <a:gd name="connsiteX2" fmla="*/ 707057 w 730714"/>
              <a:gd name="connsiteY2" fmla="*/ 296319 h 571605"/>
              <a:gd name="connsiteX3" fmla="*/ 562247 w 730714"/>
              <a:gd name="connsiteY3" fmla="*/ 489136 h 571605"/>
              <a:gd name="connsiteX4" fmla="*/ 226154 w 730714"/>
              <a:gd name="connsiteY4" fmla="*/ 540520 h 571605"/>
              <a:gd name="connsiteX5" fmla="*/ 14017 w 730714"/>
              <a:gd name="connsiteY5" fmla="*/ 20558 h 571605"/>
              <a:gd name="connsiteX0" fmla="*/ 4219 w 720916"/>
              <a:gd name="connsiteY0" fmla="*/ 30606 h 581653"/>
              <a:gd name="connsiteX1" fmla="*/ 405355 w 720916"/>
              <a:gd name="connsiteY1" fmla="*/ 67801 h 581653"/>
              <a:gd name="connsiteX2" fmla="*/ 615905 w 720916"/>
              <a:gd name="connsiteY2" fmla="*/ 125620 h 581653"/>
              <a:gd name="connsiteX3" fmla="*/ 697259 w 720916"/>
              <a:gd name="connsiteY3" fmla="*/ 306367 h 581653"/>
              <a:gd name="connsiteX4" fmla="*/ 552449 w 720916"/>
              <a:gd name="connsiteY4" fmla="*/ 499184 h 581653"/>
              <a:gd name="connsiteX5" fmla="*/ 216356 w 720916"/>
              <a:gd name="connsiteY5" fmla="*/ 550568 h 581653"/>
              <a:gd name="connsiteX6" fmla="*/ 4219 w 720916"/>
              <a:gd name="connsiteY6" fmla="*/ 30606 h 581653"/>
              <a:gd name="connsiteX0" fmla="*/ 4219 w 720916"/>
              <a:gd name="connsiteY0" fmla="*/ 30606 h 581653"/>
              <a:gd name="connsiteX1" fmla="*/ 405355 w 720916"/>
              <a:gd name="connsiteY1" fmla="*/ 67801 h 581653"/>
              <a:gd name="connsiteX2" fmla="*/ 615905 w 720916"/>
              <a:gd name="connsiteY2" fmla="*/ 125620 h 581653"/>
              <a:gd name="connsiteX3" fmla="*/ 697259 w 720916"/>
              <a:gd name="connsiteY3" fmla="*/ 306367 h 581653"/>
              <a:gd name="connsiteX4" fmla="*/ 552449 w 720916"/>
              <a:gd name="connsiteY4" fmla="*/ 499184 h 581653"/>
              <a:gd name="connsiteX5" fmla="*/ 216356 w 720916"/>
              <a:gd name="connsiteY5" fmla="*/ 550568 h 581653"/>
              <a:gd name="connsiteX6" fmla="*/ 4219 w 720916"/>
              <a:gd name="connsiteY6" fmla="*/ 30606 h 581653"/>
              <a:gd name="connsiteX0" fmla="*/ 4219 w 720916"/>
              <a:gd name="connsiteY0" fmla="*/ 21873 h 572920"/>
              <a:gd name="connsiteX1" fmla="*/ 615905 w 720916"/>
              <a:gd name="connsiteY1" fmla="*/ 116887 h 572920"/>
              <a:gd name="connsiteX2" fmla="*/ 697259 w 720916"/>
              <a:gd name="connsiteY2" fmla="*/ 297634 h 572920"/>
              <a:gd name="connsiteX3" fmla="*/ 552449 w 720916"/>
              <a:gd name="connsiteY3" fmla="*/ 490451 h 572920"/>
              <a:gd name="connsiteX4" fmla="*/ 216356 w 720916"/>
              <a:gd name="connsiteY4" fmla="*/ 541835 h 572920"/>
              <a:gd name="connsiteX5" fmla="*/ 4219 w 720916"/>
              <a:gd name="connsiteY5" fmla="*/ 21873 h 572920"/>
              <a:gd name="connsiteX0" fmla="*/ 4219 w 720916"/>
              <a:gd name="connsiteY0" fmla="*/ 0 h 551047"/>
              <a:gd name="connsiteX1" fmla="*/ 615905 w 720916"/>
              <a:gd name="connsiteY1" fmla="*/ 95014 h 551047"/>
              <a:gd name="connsiteX2" fmla="*/ 697259 w 720916"/>
              <a:gd name="connsiteY2" fmla="*/ 275761 h 551047"/>
              <a:gd name="connsiteX3" fmla="*/ 552449 w 720916"/>
              <a:gd name="connsiteY3" fmla="*/ 468578 h 551047"/>
              <a:gd name="connsiteX4" fmla="*/ 216356 w 720916"/>
              <a:gd name="connsiteY4" fmla="*/ 519962 h 551047"/>
              <a:gd name="connsiteX5" fmla="*/ 4219 w 720916"/>
              <a:gd name="connsiteY5" fmla="*/ 0 h 551047"/>
              <a:gd name="connsiteX0" fmla="*/ 39172 w 755869"/>
              <a:gd name="connsiteY0" fmla="*/ 0 h 533844"/>
              <a:gd name="connsiteX1" fmla="*/ 650858 w 755869"/>
              <a:gd name="connsiteY1" fmla="*/ 95014 h 533844"/>
              <a:gd name="connsiteX2" fmla="*/ 732212 w 755869"/>
              <a:gd name="connsiteY2" fmla="*/ 275761 h 533844"/>
              <a:gd name="connsiteX3" fmla="*/ 587402 w 755869"/>
              <a:gd name="connsiteY3" fmla="*/ 468578 h 533844"/>
              <a:gd name="connsiteX4" fmla="*/ 251309 w 755869"/>
              <a:gd name="connsiteY4" fmla="*/ 519962 h 533844"/>
              <a:gd name="connsiteX5" fmla="*/ 82242 w 755869"/>
              <a:gd name="connsiteY5" fmla="*/ 238422 h 533844"/>
              <a:gd name="connsiteX6" fmla="*/ 39172 w 755869"/>
              <a:gd name="connsiteY6" fmla="*/ 0 h 533844"/>
              <a:gd name="connsiteX0" fmla="*/ 43746 w 760443"/>
              <a:gd name="connsiteY0" fmla="*/ 5217 h 537392"/>
              <a:gd name="connsiteX1" fmla="*/ 655432 w 760443"/>
              <a:gd name="connsiteY1" fmla="*/ 100231 h 537392"/>
              <a:gd name="connsiteX2" fmla="*/ 736786 w 760443"/>
              <a:gd name="connsiteY2" fmla="*/ 280978 h 537392"/>
              <a:gd name="connsiteX3" fmla="*/ 591976 w 760443"/>
              <a:gd name="connsiteY3" fmla="*/ 473795 h 537392"/>
              <a:gd name="connsiteX4" fmla="*/ 255883 w 760443"/>
              <a:gd name="connsiteY4" fmla="*/ 525179 h 537392"/>
              <a:gd name="connsiteX5" fmla="*/ 72020 w 760443"/>
              <a:gd name="connsiteY5" fmla="*/ 267312 h 537392"/>
              <a:gd name="connsiteX6" fmla="*/ 43746 w 760443"/>
              <a:gd name="connsiteY6" fmla="*/ 5217 h 537392"/>
              <a:gd name="connsiteX0" fmla="*/ 64321 w 781018"/>
              <a:gd name="connsiteY0" fmla="*/ 5217 h 537392"/>
              <a:gd name="connsiteX1" fmla="*/ 676007 w 781018"/>
              <a:gd name="connsiteY1" fmla="*/ 100231 h 537392"/>
              <a:gd name="connsiteX2" fmla="*/ 757361 w 781018"/>
              <a:gd name="connsiteY2" fmla="*/ 280978 h 537392"/>
              <a:gd name="connsiteX3" fmla="*/ 612551 w 781018"/>
              <a:gd name="connsiteY3" fmla="*/ 473795 h 537392"/>
              <a:gd name="connsiteX4" fmla="*/ 276458 w 781018"/>
              <a:gd name="connsiteY4" fmla="*/ 525179 h 537392"/>
              <a:gd name="connsiteX5" fmla="*/ 92595 w 781018"/>
              <a:gd name="connsiteY5" fmla="*/ 267312 h 537392"/>
              <a:gd name="connsiteX6" fmla="*/ 21574 w 781018"/>
              <a:gd name="connsiteY6" fmla="*/ 60168 h 537392"/>
              <a:gd name="connsiteX7" fmla="*/ 64321 w 781018"/>
              <a:gd name="connsiteY7" fmla="*/ 5217 h 537392"/>
              <a:gd name="connsiteX0" fmla="*/ 41108 w 757805"/>
              <a:gd name="connsiteY0" fmla="*/ 26 h 532201"/>
              <a:gd name="connsiteX1" fmla="*/ 652794 w 757805"/>
              <a:gd name="connsiteY1" fmla="*/ 95040 h 532201"/>
              <a:gd name="connsiteX2" fmla="*/ 734148 w 757805"/>
              <a:gd name="connsiteY2" fmla="*/ 275787 h 532201"/>
              <a:gd name="connsiteX3" fmla="*/ 589338 w 757805"/>
              <a:gd name="connsiteY3" fmla="*/ 468604 h 532201"/>
              <a:gd name="connsiteX4" fmla="*/ 253245 w 757805"/>
              <a:gd name="connsiteY4" fmla="*/ 519988 h 532201"/>
              <a:gd name="connsiteX5" fmla="*/ 69382 w 757805"/>
              <a:gd name="connsiteY5" fmla="*/ 262121 h 532201"/>
              <a:gd name="connsiteX6" fmla="*/ 57545 w 757805"/>
              <a:gd name="connsiteY6" fmla="*/ 87529 h 532201"/>
              <a:gd name="connsiteX7" fmla="*/ 41108 w 757805"/>
              <a:gd name="connsiteY7" fmla="*/ 26 h 532201"/>
              <a:gd name="connsiteX0" fmla="*/ 87603 w 709605"/>
              <a:gd name="connsiteY0" fmla="*/ 22 h 538115"/>
              <a:gd name="connsiteX1" fmla="*/ 604594 w 709605"/>
              <a:gd name="connsiteY1" fmla="*/ 100954 h 538115"/>
              <a:gd name="connsiteX2" fmla="*/ 685948 w 709605"/>
              <a:gd name="connsiteY2" fmla="*/ 281701 h 538115"/>
              <a:gd name="connsiteX3" fmla="*/ 541138 w 709605"/>
              <a:gd name="connsiteY3" fmla="*/ 474518 h 538115"/>
              <a:gd name="connsiteX4" fmla="*/ 205045 w 709605"/>
              <a:gd name="connsiteY4" fmla="*/ 525902 h 538115"/>
              <a:gd name="connsiteX5" fmla="*/ 21182 w 709605"/>
              <a:gd name="connsiteY5" fmla="*/ 268035 h 538115"/>
              <a:gd name="connsiteX6" fmla="*/ 9345 w 709605"/>
              <a:gd name="connsiteY6" fmla="*/ 93443 h 538115"/>
              <a:gd name="connsiteX7" fmla="*/ 87603 w 709605"/>
              <a:gd name="connsiteY7" fmla="*/ 22 h 538115"/>
              <a:gd name="connsiteX0" fmla="*/ 82184 w 704186"/>
              <a:gd name="connsiteY0" fmla="*/ 22 h 536254"/>
              <a:gd name="connsiteX1" fmla="*/ 599175 w 704186"/>
              <a:gd name="connsiteY1" fmla="*/ 100954 h 536254"/>
              <a:gd name="connsiteX2" fmla="*/ 680529 w 704186"/>
              <a:gd name="connsiteY2" fmla="*/ 281701 h 536254"/>
              <a:gd name="connsiteX3" fmla="*/ 535719 w 704186"/>
              <a:gd name="connsiteY3" fmla="*/ 474518 h 536254"/>
              <a:gd name="connsiteX4" fmla="*/ 199626 w 704186"/>
              <a:gd name="connsiteY4" fmla="*/ 525902 h 536254"/>
              <a:gd name="connsiteX5" fmla="*/ 71988 w 704186"/>
              <a:gd name="connsiteY5" fmla="*/ 294668 h 536254"/>
              <a:gd name="connsiteX6" fmla="*/ 3926 w 704186"/>
              <a:gd name="connsiteY6" fmla="*/ 93443 h 536254"/>
              <a:gd name="connsiteX7" fmla="*/ 82184 w 704186"/>
              <a:gd name="connsiteY7" fmla="*/ 22 h 536254"/>
              <a:gd name="connsiteX0" fmla="*/ 82184 w 704186"/>
              <a:gd name="connsiteY0" fmla="*/ 22 h 534620"/>
              <a:gd name="connsiteX1" fmla="*/ 599175 w 704186"/>
              <a:gd name="connsiteY1" fmla="*/ 100954 h 534620"/>
              <a:gd name="connsiteX2" fmla="*/ 680529 w 704186"/>
              <a:gd name="connsiteY2" fmla="*/ 281701 h 534620"/>
              <a:gd name="connsiteX3" fmla="*/ 535719 w 704186"/>
              <a:gd name="connsiteY3" fmla="*/ 474518 h 534620"/>
              <a:gd name="connsiteX4" fmla="*/ 199626 w 704186"/>
              <a:gd name="connsiteY4" fmla="*/ 525902 h 534620"/>
              <a:gd name="connsiteX5" fmla="*/ 74947 w 704186"/>
              <a:gd name="connsiteY5" fmla="*/ 318342 h 534620"/>
              <a:gd name="connsiteX6" fmla="*/ 3926 w 704186"/>
              <a:gd name="connsiteY6" fmla="*/ 93443 h 534620"/>
              <a:gd name="connsiteX7" fmla="*/ 82184 w 704186"/>
              <a:gd name="connsiteY7" fmla="*/ 22 h 534620"/>
              <a:gd name="connsiteX0" fmla="*/ 82184 w 704186"/>
              <a:gd name="connsiteY0" fmla="*/ 22 h 534620"/>
              <a:gd name="connsiteX1" fmla="*/ 599175 w 704186"/>
              <a:gd name="connsiteY1" fmla="*/ 100954 h 534620"/>
              <a:gd name="connsiteX2" fmla="*/ 680529 w 704186"/>
              <a:gd name="connsiteY2" fmla="*/ 281701 h 534620"/>
              <a:gd name="connsiteX3" fmla="*/ 535719 w 704186"/>
              <a:gd name="connsiteY3" fmla="*/ 474518 h 534620"/>
              <a:gd name="connsiteX4" fmla="*/ 199626 w 704186"/>
              <a:gd name="connsiteY4" fmla="*/ 525902 h 534620"/>
              <a:gd name="connsiteX5" fmla="*/ 74947 w 704186"/>
              <a:gd name="connsiteY5" fmla="*/ 318342 h 534620"/>
              <a:gd name="connsiteX6" fmla="*/ 3926 w 704186"/>
              <a:gd name="connsiteY6" fmla="*/ 93443 h 534620"/>
              <a:gd name="connsiteX7" fmla="*/ 82184 w 704186"/>
              <a:gd name="connsiteY7" fmla="*/ 22 h 534620"/>
              <a:gd name="connsiteX0" fmla="*/ 82184 w 704186"/>
              <a:gd name="connsiteY0" fmla="*/ 22 h 534620"/>
              <a:gd name="connsiteX1" fmla="*/ 599175 w 704186"/>
              <a:gd name="connsiteY1" fmla="*/ 100954 h 534620"/>
              <a:gd name="connsiteX2" fmla="*/ 680529 w 704186"/>
              <a:gd name="connsiteY2" fmla="*/ 281701 h 534620"/>
              <a:gd name="connsiteX3" fmla="*/ 535719 w 704186"/>
              <a:gd name="connsiteY3" fmla="*/ 474518 h 534620"/>
              <a:gd name="connsiteX4" fmla="*/ 199626 w 704186"/>
              <a:gd name="connsiteY4" fmla="*/ 525902 h 534620"/>
              <a:gd name="connsiteX5" fmla="*/ 74947 w 704186"/>
              <a:gd name="connsiteY5" fmla="*/ 318342 h 534620"/>
              <a:gd name="connsiteX6" fmla="*/ 3926 w 704186"/>
              <a:gd name="connsiteY6" fmla="*/ 93443 h 534620"/>
              <a:gd name="connsiteX7" fmla="*/ 82184 w 704186"/>
              <a:gd name="connsiteY7" fmla="*/ 22 h 534620"/>
              <a:gd name="connsiteX0" fmla="*/ 247041 w 700367"/>
              <a:gd name="connsiteY0" fmla="*/ 27469 h 458494"/>
              <a:gd name="connsiteX1" fmla="*/ 595356 w 700367"/>
              <a:gd name="connsiteY1" fmla="*/ 24828 h 458494"/>
              <a:gd name="connsiteX2" fmla="*/ 676710 w 700367"/>
              <a:gd name="connsiteY2" fmla="*/ 205575 h 458494"/>
              <a:gd name="connsiteX3" fmla="*/ 531900 w 700367"/>
              <a:gd name="connsiteY3" fmla="*/ 398392 h 458494"/>
              <a:gd name="connsiteX4" fmla="*/ 195807 w 700367"/>
              <a:gd name="connsiteY4" fmla="*/ 449776 h 458494"/>
              <a:gd name="connsiteX5" fmla="*/ 71128 w 700367"/>
              <a:gd name="connsiteY5" fmla="*/ 242216 h 458494"/>
              <a:gd name="connsiteX6" fmla="*/ 107 w 700367"/>
              <a:gd name="connsiteY6" fmla="*/ 17317 h 458494"/>
              <a:gd name="connsiteX7" fmla="*/ 247041 w 700367"/>
              <a:gd name="connsiteY7" fmla="*/ 27469 h 458494"/>
              <a:gd name="connsiteX0" fmla="*/ 247040 w 698932"/>
              <a:gd name="connsiteY0" fmla="*/ 29414 h 460439"/>
              <a:gd name="connsiteX1" fmla="*/ 586477 w 698932"/>
              <a:gd name="connsiteY1" fmla="*/ 85957 h 460439"/>
              <a:gd name="connsiteX2" fmla="*/ 676709 w 698932"/>
              <a:gd name="connsiteY2" fmla="*/ 207520 h 460439"/>
              <a:gd name="connsiteX3" fmla="*/ 531899 w 698932"/>
              <a:gd name="connsiteY3" fmla="*/ 400337 h 460439"/>
              <a:gd name="connsiteX4" fmla="*/ 195806 w 698932"/>
              <a:gd name="connsiteY4" fmla="*/ 451721 h 460439"/>
              <a:gd name="connsiteX5" fmla="*/ 71127 w 698932"/>
              <a:gd name="connsiteY5" fmla="*/ 244161 h 460439"/>
              <a:gd name="connsiteX6" fmla="*/ 106 w 698932"/>
              <a:gd name="connsiteY6" fmla="*/ 19262 h 460439"/>
              <a:gd name="connsiteX7" fmla="*/ 247040 w 698932"/>
              <a:gd name="connsiteY7" fmla="*/ 29414 h 460439"/>
              <a:gd name="connsiteX0" fmla="*/ 220977 w 672869"/>
              <a:gd name="connsiteY0" fmla="*/ 18927 h 449952"/>
              <a:gd name="connsiteX1" fmla="*/ 560414 w 672869"/>
              <a:gd name="connsiteY1" fmla="*/ 75470 h 449952"/>
              <a:gd name="connsiteX2" fmla="*/ 650646 w 672869"/>
              <a:gd name="connsiteY2" fmla="*/ 197033 h 449952"/>
              <a:gd name="connsiteX3" fmla="*/ 505836 w 672869"/>
              <a:gd name="connsiteY3" fmla="*/ 389850 h 449952"/>
              <a:gd name="connsiteX4" fmla="*/ 169743 w 672869"/>
              <a:gd name="connsiteY4" fmla="*/ 441234 h 449952"/>
              <a:gd name="connsiteX5" fmla="*/ 45064 w 672869"/>
              <a:gd name="connsiteY5" fmla="*/ 233674 h 449952"/>
              <a:gd name="connsiteX6" fmla="*/ 123 w 672869"/>
              <a:gd name="connsiteY6" fmla="*/ 22757 h 449952"/>
              <a:gd name="connsiteX7" fmla="*/ 220977 w 672869"/>
              <a:gd name="connsiteY7" fmla="*/ 18927 h 449952"/>
              <a:gd name="connsiteX0" fmla="*/ 220960 w 672852"/>
              <a:gd name="connsiteY0" fmla="*/ 18608 h 449633"/>
              <a:gd name="connsiteX1" fmla="*/ 425878 w 672852"/>
              <a:gd name="connsiteY1" fmla="*/ 68260 h 449633"/>
              <a:gd name="connsiteX2" fmla="*/ 560397 w 672852"/>
              <a:gd name="connsiteY2" fmla="*/ 75151 h 449633"/>
              <a:gd name="connsiteX3" fmla="*/ 650629 w 672852"/>
              <a:gd name="connsiteY3" fmla="*/ 196714 h 449633"/>
              <a:gd name="connsiteX4" fmla="*/ 505819 w 672852"/>
              <a:gd name="connsiteY4" fmla="*/ 389531 h 449633"/>
              <a:gd name="connsiteX5" fmla="*/ 169726 w 672852"/>
              <a:gd name="connsiteY5" fmla="*/ 440915 h 449633"/>
              <a:gd name="connsiteX6" fmla="*/ 45047 w 672852"/>
              <a:gd name="connsiteY6" fmla="*/ 233355 h 449633"/>
              <a:gd name="connsiteX7" fmla="*/ 106 w 672852"/>
              <a:gd name="connsiteY7" fmla="*/ 22438 h 449633"/>
              <a:gd name="connsiteX8" fmla="*/ 220960 w 672852"/>
              <a:gd name="connsiteY8" fmla="*/ 18608 h 449633"/>
              <a:gd name="connsiteX0" fmla="*/ 220947 w 672839"/>
              <a:gd name="connsiteY0" fmla="*/ 17784 h 448809"/>
              <a:gd name="connsiteX1" fmla="*/ 291347 w 672839"/>
              <a:gd name="connsiteY1" fmla="*/ 49047 h 448809"/>
              <a:gd name="connsiteX2" fmla="*/ 425865 w 672839"/>
              <a:gd name="connsiteY2" fmla="*/ 67436 h 448809"/>
              <a:gd name="connsiteX3" fmla="*/ 560384 w 672839"/>
              <a:gd name="connsiteY3" fmla="*/ 74327 h 448809"/>
              <a:gd name="connsiteX4" fmla="*/ 650616 w 672839"/>
              <a:gd name="connsiteY4" fmla="*/ 195890 h 448809"/>
              <a:gd name="connsiteX5" fmla="*/ 505806 w 672839"/>
              <a:gd name="connsiteY5" fmla="*/ 388707 h 448809"/>
              <a:gd name="connsiteX6" fmla="*/ 169713 w 672839"/>
              <a:gd name="connsiteY6" fmla="*/ 440091 h 448809"/>
              <a:gd name="connsiteX7" fmla="*/ 45034 w 672839"/>
              <a:gd name="connsiteY7" fmla="*/ 232531 h 448809"/>
              <a:gd name="connsiteX8" fmla="*/ 93 w 672839"/>
              <a:gd name="connsiteY8" fmla="*/ 21614 h 448809"/>
              <a:gd name="connsiteX9" fmla="*/ 220947 w 672839"/>
              <a:gd name="connsiteY9" fmla="*/ 17784 h 448809"/>
              <a:gd name="connsiteX0" fmla="*/ 221248 w 673140"/>
              <a:gd name="connsiteY0" fmla="*/ 25621 h 456646"/>
              <a:gd name="connsiteX1" fmla="*/ 291648 w 673140"/>
              <a:gd name="connsiteY1" fmla="*/ 56884 h 456646"/>
              <a:gd name="connsiteX2" fmla="*/ 426166 w 673140"/>
              <a:gd name="connsiteY2" fmla="*/ 75273 h 456646"/>
              <a:gd name="connsiteX3" fmla="*/ 560685 w 673140"/>
              <a:gd name="connsiteY3" fmla="*/ 82164 h 456646"/>
              <a:gd name="connsiteX4" fmla="*/ 650917 w 673140"/>
              <a:gd name="connsiteY4" fmla="*/ 203727 h 456646"/>
              <a:gd name="connsiteX5" fmla="*/ 506107 w 673140"/>
              <a:gd name="connsiteY5" fmla="*/ 396544 h 456646"/>
              <a:gd name="connsiteX6" fmla="*/ 170014 w 673140"/>
              <a:gd name="connsiteY6" fmla="*/ 447928 h 456646"/>
              <a:gd name="connsiteX7" fmla="*/ 45335 w 673140"/>
              <a:gd name="connsiteY7" fmla="*/ 240368 h 456646"/>
              <a:gd name="connsiteX8" fmla="*/ 394 w 673140"/>
              <a:gd name="connsiteY8" fmla="*/ 29451 h 456646"/>
              <a:gd name="connsiteX9" fmla="*/ 42406 w 673140"/>
              <a:gd name="connsiteY9" fmla="*/ 1057 h 456646"/>
              <a:gd name="connsiteX10" fmla="*/ 221248 w 673140"/>
              <a:gd name="connsiteY10" fmla="*/ 25621 h 456646"/>
              <a:gd name="connsiteX0" fmla="*/ 220939 w 672831"/>
              <a:gd name="connsiteY0" fmla="*/ 13818 h 444843"/>
              <a:gd name="connsiteX1" fmla="*/ 291339 w 672831"/>
              <a:gd name="connsiteY1" fmla="*/ 45081 h 444843"/>
              <a:gd name="connsiteX2" fmla="*/ 425857 w 672831"/>
              <a:gd name="connsiteY2" fmla="*/ 63470 h 444843"/>
              <a:gd name="connsiteX3" fmla="*/ 560376 w 672831"/>
              <a:gd name="connsiteY3" fmla="*/ 70361 h 444843"/>
              <a:gd name="connsiteX4" fmla="*/ 650608 w 672831"/>
              <a:gd name="connsiteY4" fmla="*/ 191924 h 444843"/>
              <a:gd name="connsiteX5" fmla="*/ 505798 w 672831"/>
              <a:gd name="connsiteY5" fmla="*/ 384741 h 444843"/>
              <a:gd name="connsiteX6" fmla="*/ 169705 w 672831"/>
              <a:gd name="connsiteY6" fmla="*/ 436125 h 444843"/>
              <a:gd name="connsiteX7" fmla="*/ 45026 w 672831"/>
              <a:gd name="connsiteY7" fmla="*/ 228565 h 444843"/>
              <a:gd name="connsiteX8" fmla="*/ 85 w 672831"/>
              <a:gd name="connsiteY8" fmla="*/ 17648 h 444843"/>
              <a:gd name="connsiteX9" fmla="*/ 82111 w 672831"/>
              <a:gd name="connsiteY9" fmla="*/ 16078 h 444843"/>
              <a:gd name="connsiteX10" fmla="*/ 220939 w 672831"/>
              <a:gd name="connsiteY10" fmla="*/ 13818 h 444843"/>
              <a:gd name="connsiteX0" fmla="*/ 177583 w 629475"/>
              <a:gd name="connsiteY0" fmla="*/ 1784 h 432809"/>
              <a:gd name="connsiteX1" fmla="*/ 247983 w 629475"/>
              <a:gd name="connsiteY1" fmla="*/ 33047 h 432809"/>
              <a:gd name="connsiteX2" fmla="*/ 382501 w 629475"/>
              <a:gd name="connsiteY2" fmla="*/ 51436 h 432809"/>
              <a:gd name="connsiteX3" fmla="*/ 517020 w 629475"/>
              <a:gd name="connsiteY3" fmla="*/ 58327 h 432809"/>
              <a:gd name="connsiteX4" fmla="*/ 607252 w 629475"/>
              <a:gd name="connsiteY4" fmla="*/ 179890 h 432809"/>
              <a:gd name="connsiteX5" fmla="*/ 462442 w 629475"/>
              <a:gd name="connsiteY5" fmla="*/ 372707 h 432809"/>
              <a:gd name="connsiteX6" fmla="*/ 126349 w 629475"/>
              <a:gd name="connsiteY6" fmla="*/ 424091 h 432809"/>
              <a:gd name="connsiteX7" fmla="*/ 1670 w 629475"/>
              <a:gd name="connsiteY7" fmla="*/ 216531 h 432809"/>
              <a:gd name="connsiteX8" fmla="*/ 561 w 629475"/>
              <a:gd name="connsiteY8" fmla="*/ 37843 h 432809"/>
              <a:gd name="connsiteX9" fmla="*/ 38755 w 629475"/>
              <a:gd name="connsiteY9" fmla="*/ 4044 h 432809"/>
              <a:gd name="connsiteX10" fmla="*/ 177583 w 629475"/>
              <a:gd name="connsiteY10" fmla="*/ 1784 h 432809"/>
              <a:gd name="connsiteX0" fmla="*/ 177133 w 629025"/>
              <a:gd name="connsiteY0" fmla="*/ 3684 h 434709"/>
              <a:gd name="connsiteX1" fmla="*/ 247533 w 629025"/>
              <a:gd name="connsiteY1" fmla="*/ 34947 h 434709"/>
              <a:gd name="connsiteX2" fmla="*/ 382051 w 629025"/>
              <a:gd name="connsiteY2" fmla="*/ 53336 h 434709"/>
              <a:gd name="connsiteX3" fmla="*/ 516570 w 629025"/>
              <a:gd name="connsiteY3" fmla="*/ 60227 h 434709"/>
              <a:gd name="connsiteX4" fmla="*/ 606802 w 629025"/>
              <a:gd name="connsiteY4" fmla="*/ 181790 h 434709"/>
              <a:gd name="connsiteX5" fmla="*/ 461992 w 629025"/>
              <a:gd name="connsiteY5" fmla="*/ 374607 h 434709"/>
              <a:gd name="connsiteX6" fmla="*/ 125899 w 629025"/>
              <a:gd name="connsiteY6" fmla="*/ 425991 h 434709"/>
              <a:gd name="connsiteX7" fmla="*/ 1220 w 629025"/>
              <a:gd name="connsiteY7" fmla="*/ 218431 h 434709"/>
              <a:gd name="connsiteX8" fmla="*/ 111 w 629025"/>
              <a:gd name="connsiteY8" fmla="*/ 39743 h 434709"/>
              <a:gd name="connsiteX9" fmla="*/ 70483 w 629025"/>
              <a:gd name="connsiteY9" fmla="*/ 1035 h 434709"/>
              <a:gd name="connsiteX10" fmla="*/ 177133 w 629025"/>
              <a:gd name="connsiteY10" fmla="*/ 3684 h 4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025" h="434709">
                <a:moveTo>
                  <a:pt x="177133" y="3684"/>
                </a:moveTo>
                <a:cubicBezTo>
                  <a:pt x="206641" y="9336"/>
                  <a:pt x="213380" y="26672"/>
                  <a:pt x="247533" y="34947"/>
                </a:cubicBezTo>
                <a:cubicBezTo>
                  <a:pt x="281686" y="43222"/>
                  <a:pt x="338228" y="45974"/>
                  <a:pt x="382051" y="53336"/>
                </a:cubicBezTo>
                <a:cubicBezTo>
                  <a:pt x="425874" y="60698"/>
                  <a:pt x="480128" y="35669"/>
                  <a:pt x="516570" y="60227"/>
                </a:cubicBezTo>
                <a:cubicBezTo>
                  <a:pt x="584550" y="94658"/>
                  <a:pt x="670230" y="72997"/>
                  <a:pt x="606802" y="181790"/>
                </a:cubicBezTo>
                <a:cubicBezTo>
                  <a:pt x="592007" y="236668"/>
                  <a:pt x="542142" y="333907"/>
                  <a:pt x="461992" y="374607"/>
                </a:cubicBezTo>
                <a:cubicBezTo>
                  <a:pt x="381842" y="415307"/>
                  <a:pt x="202694" y="452020"/>
                  <a:pt x="125899" y="425991"/>
                </a:cubicBezTo>
                <a:cubicBezTo>
                  <a:pt x="49104" y="399962"/>
                  <a:pt x="25946" y="328484"/>
                  <a:pt x="1220" y="218431"/>
                </a:cubicBezTo>
                <a:cubicBezTo>
                  <a:pt x="850" y="158868"/>
                  <a:pt x="481" y="99306"/>
                  <a:pt x="111" y="39743"/>
                </a:cubicBezTo>
                <a:cubicBezTo>
                  <a:pt x="-2253" y="643"/>
                  <a:pt x="33674" y="1673"/>
                  <a:pt x="70483" y="1035"/>
                </a:cubicBezTo>
                <a:cubicBezTo>
                  <a:pt x="107292" y="397"/>
                  <a:pt x="147625" y="-1968"/>
                  <a:pt x="177133" y="368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0">
            <a:extLst>
              <a:ext uri="{FF2B5EF4-FFF2-40B4-BE49-F238E27FC236}">
                <a16:creationId xmlns:a16="http://schemas.microsoft.com/office/drawing/2014/main" id="{0D2C3D6F-FFF4-472C-9CC3-20155F8586E7}"/>
              </a:ext>
            </a:extLst>
          </p:cNvPr>
          <p:cNvSpPr/>
          <p:nvPr/>
        </p:nvSpPr>
        <p:spPr>
          <a:xfrm rot="584444">
            <a:off x="5163655" y="4612994"/>
            <a:ext cx="342621" cy="270535"/>
          </a:xfrm>
          <a:custGeom>
            <a:avLst/>
            <a:gdLst>
              <a:gd name="connsiteX0" fmla="*/ 183952 w 367903"/>
              <a:gd name="connsiteY0" fmla="*/ 81604 h 326415"/>
              <a:gd name="connsiteX1" fmla="*/ 183952 w 367903"/>
              <a:gd name="connsiteY1" fmla="*/ 326415 h 326415"/>
              <a:gd name="connsiteX2" fmla="*/ 183952 w 367903"/>
              <a:gd name="connsiteY2" fmla="*/ 81604 h 326415"/>
              <a:gd name="connsiteX0" fmla="*/ 188816 w 370608"/>
              <a:gd name="connsiteY0" fmla="*/ 83781 h 299043"/>
              <a:gd name="connsiteX1" fmla="*/ 183743 w 370608"/>
              <a:gd name="connsiteY1" fmla="*/ 299043 h 299043"/>
              <a:gd name="connsiteX2" fmla="*/ 188816 w 370608"/>
              <a:gd name="connsiteY2" fmla="*/ 83781 h 299043"/>
              <a:gd name="connsiteX0" fmla="*/ 187207 w 370593"/>
              <a:gd name="connsiteY0" fmla="*/ 91209 h 275655"/>
              <a:gd name="connsiteX1" fmla="*/ 184448 w 370593"/>
              <a:gd name="connsiteY1" fmla="*/ 275655 h 275655"/>
              <a:gd name="connsiteX2" fmla="*/ 187207 w 370593"/>
              <a:gd name="connsiteY2" fmla="*/ 91209 h 275655"/>
              <a:gd name="connsiteX0" fmla="*/ 121429 w 304815"/>
              <a:gd name="connsiteY0" fmla="*/ 97762 h 282208"/>
              <a:gd name="connsiteX1" fmla="*/ 118670 w 304815"/>
              <a:gd name="connsiteY1" fmla="*/ 282208 h 282208"/>
              <a:gd name="connsiteX2" fmla="*/ 2 w 304815"/>
              <a:gd name="connsiteY2" fmla="*/ 7152 h 282208"/>
              <a:gd name="connsiteX3" fmla="*/ 121429 w 304815"/>
              <a:gd name="connsiteY3" fmla="*/ 97762 h 282208"/>
              <a:gd name="connsiteX0" fmla="*/ 124360 w 307746"/>
              <a:gd name="connsiteY0" fmla="*/ 97762 h 282496"/>
              <a:gd name="connsiteX1" fmla="*/ 121601 w 307746"/>
              <a:gd name="connsiteY1" fmla="*/ 282208 h 282496"/>
              <a:gd name="connsiteX2" fmla="*/ 44539 w 307746"/>
              <a:gd name="connsiteY2" fmla="*/ 136920 h 282496"/>
              <a:gd name="connsiteX3" fmla="*/ 2933 w 307746"/>
              <a:gd name="connsiteY3" fmla="*/ 7152 h 282496"/>
              <a:gd name="connsiteX4" fmla="*/ 124360 w 307746"/>
              <a:gd name="connsiteY4" fmla="*/ 97762 h 282496"/>
              <a:gd name="connsiteX0" fmla="*/ 165709 w 349095"/>
              <a:gd name="connsiteY0" fmla="*/ 97762 h 282449"/>
              <a:gd name="connsiteX1" fmla="*/ 162950 w 349095"/>
              <a:gd name="connsiteY1" fmla="*/ 282208 h 282449"/>
              <a:gd name="connsiteX2" fmla="*/ 4878 w 349095"/>
              <a:gd name="connsiteY2" fmla="*/ 115391 h 282449"/>
              <a:gd name="connsiteX3" fmla="*/ 44282 w 349095"/>
              <a:gd name="connsiteY3" fmla="*/ 7152 h 282449"/>
              <a:gd name="connsiteX4" fmla="*/ 165709 w 349095"/>
              <a:gd name="connsiteY4" fmla="*/ 97762 h 282449"/>
              <a:gd name="connsiteX0" fmla="*/ 166043 w 349429"/>
              <a:gd name="connsiteY0" fmla="*/ 94395 h 279082"/>
              <a:gd name="connsiteX1" fmla="*/ 163284 w 349429"/>
              <a:gd name="connsiteY1" fmla="*/ 278841 h 279082"/>
              <a:gd name="connsiteX2" fmla="*/ 5212 w 349429"/>
              <a:gd name="connsiteY2" fmla="*/ 112024 h 279082"/>
              <a:gd name="connsiteX3" fmla="*/ 44616 w 349429"/>
              <a:gd name="connsiteY3" fmla="*/ 3785 h 279082"/>
              <a:gd name="connsiteX4" fmla="*/ 110517 w 349429"/>
              <a:gd name="connsiteY4" fmla="*/ 31129 h 279082"/>
              <a:gd name="connsiteX5" fmla="*/ 166043 w 349429"/>
              <a:gd name="connsiteY5" fmla="*/ 94395 h 279082"/>
              <a:gd name="connsiteX0" fmla="*/ 166043 w 349429"/>
              <a:gd name="connsiteY0" fmla="*/ 95813 h 280500"/>
              <a:gd name="connsiteX1" fmla="*/ 163284 w 349429"/>
              <a:gd name="connsiteY1" fmla="*/ 280259 h 280500"/>
              <a:gd name="connsiteX2" fmla="*/ 5212 w 349429"/>
              <a:gd name="connsiteY2" fmla="*/ 113442 h 280500"/>
              <a:gd name="connsiteX3" fmla="*/ 44616 w 349429"/>
              <a:gd name="connsiteY3" fmla="*/ 5203 h 280500"/>
              <a:gd name="connsiteX4" fmla="*/ 115164 w 349429"/>
              <a:gd name="connsiteY4" fmla="*/ 22085 h 280500"/>
              <a:gd name="connsiteX5" fmla="*/ 166043 w 349429"/>
              <a:gd name="connsiteY5" fmla="*/ 95813 h 280500"/>
              <a:gd name="connsiteX0" fmla="*/ 166440 w 349826"/>
              <a:gd name="connsiteY0" fmla="*/ 91210 h 275897"/>
              <a:gd name="connsiteX1" fmla="*/ 163681 w 349826"/>
              <a:gd name="connsiteY1" fmla="*/ 275656 h 275897"/>
              <a:gd name="connsiteX2" fmla="*/ 5609 w 349826"/>
              <a:gd name="connsiteY2" fmla="*/ 108839 h 275897"/>
              <a:gd name="connsiteX3" fmla="*/ 40903 w 349826"/>
              <a:gd name="connsiteY3" fmla="*/ 14192 h 275897"/>
              <a:gd name="connsiteX4" fmla="*/ 115561 w 349826"/>
              <a:gd name="connsiteY4" fmla="*/ 17482 h 275897"/>
              <a:gd name="connsiteX5" fmla="*/ 166440 w 349826"/>
              <a:gd name="connsiteY5" fmla="*/ 91210 h 275897"/>
              <a:gd name="connsiteX0" fmla="*/ 166440 w 217358"/>
              <a:gd name="connsiteY0" fmla="*/ 86173 h 270860"/>
              <a:gd name="connsiteX1" fmla="*/ 217354 w 217358"/>
              <a:gd name="connsiteY1" fmla="*/ 14299 h 270860"/>
              <a:gd name="connsiteX2" fmla="*/ 163681 w 217358"/>
              <a:gd name="connsiteY2" fmla="*/ 270619 h 270860"/>
              <a:gd name="connsiteX3" fmla="*/ 5609 w 217358"/>
              <a:gd name="connsiteY3" fmla="*/ 103802 h 270860"/>
              <a:gd name="connsiteX4" fmla="*/ 40903 w 217358"/>
              <a:gd name="connsiteY4" fmla="*/ 9155 h 270860"/>
              <a:gd name="connsiteX5" fmla="*/ 115561 w 217358"/>
              <a:gd name="connsiteY5" fmla="*/ 12445 h 270860"/>
              <a:gd name="connsiteX6" fmla="*/ 166440 w 217358"/>
              <a:gd name="connsiteY6" fmla="*/ 86173 h 270860"/>
              <a:gd name="connsiteX0" fmla="*/ 166440 w 219185"/>
              <a:gd name="connsiteY0" fmla="*/ 86173 h 270860"/>
              <a:gd name="connsiteX1" fmla="*/ 217354 w 219185"/>
              <a:gd name="connsiteY1" fmla="*/ 14299 h 270860"/>
              <a:gd name="connsiteX2" fmla="*/ 203741 w 219185"/>
              <a:gd name="connsiteY2" fmla="*/ 113279 h 270860"/>
              <a:gd name="connsiteX3" fmla="*/ 163681 w 219185"/>
              <a:gd name="connsiteY3" fmla="*/ 270619 h 270860"/>
              <a:gd name="connsiteX4" fmla="*/ 5609 w 219185"/>
              <a:gd name="connsiteY4" fmla="*/ 103802 h 270860"/>
              <a:gd name="connsiteX5" fmla="*/ 40903 w 219185"/>
              <a:gd name="connsiteY5" fmla="*/ 9155 h 270860"/>
              <a:gd name="connsiteX6" fmla="*/ 115561 w 219185"/>
              <a:gd name="connsiteY6" fmla="*/ 12445 h 270860"/>
              <a:gd name="connsiteX7" fmla="*/ 166440 w 219185"/>
              <a:gd name="connsiteY7" fmla="*/ 86173 h 270860"/>
              <a:gd name="connsiteX0" fmla="*/ 166440 w 310772"/>
              <a:gd name="connsiteY0" fmla="*/ 86173 h 270860"/>
              <a:gd name="connsiteX1" fmla="*/ 217354 w 310772"/>
              <a:gd name="connsiteY1" fmla="*/ 14299 h 270860"/>
              <a:gd name="connsiteX2" fmla="*/ 310182 w 310772"/>
              <a:gd name="connsiteY2" fmla="*/ 104672 h 270860"/>
              <a:gd name="connsiteX3" fmla="*/ 163681 w 310772"/>
              <a:gd name="connsiteY3" fmla="*/ 270619 h 270860"/>
              <a:gd name="connsiteX4" fmla="*/ 5609 w 310772"/>
              <a:gd name="connsiteY4" fmla="*/ 103802 h 270860"/>
              <a:gd name="connsiteX5" fmla="*/ 40903 w 310772"/>
              <a:gd name="connsiteY5" fmla="*/ 9155 h 270860"/>
              <a:gd name="connsiteX6" fmla="*/ 115561 w 310772"/>
              <a:gd name="connsiteY6" fmla="*/ 12445 h 270860"/>
              <a:gd name="connsiteX7" fmla="*/ 166440 w 310772"/>
              <a:gd name="connsiteY7" fmla="*/ 86173 h 270860"/>
              <a:gd name="connsiteX0" fmla="*/ 166440 w 314254"/>
              <a:gd name="connsiteY0" fmla="*/ 86173 h 270860"/>
              <a:gd name="connsiteX1" fmla="*/ 217354 w 314254"/>
              <a:gd name="connsiteY1" fmla="*/ 14299 h 270860"/>
              <a:gd name="connsiteX2" fmla="*/ 268636 w 314254"/>
              <a:gd name="connsiteY2" fmla="*/ 40931 h 270860"/>
              <a:gd name="connsiteX3" fmla="*/ 310182 w 314254"/>
              <a:gd name="connsiteY3" fmla="*/ 104672 h 270860"/>
              <a:gd name="connsiteX4" fmla="*/ 163681 w 314254"/>
              <a:gd name="connsiteY4" fmla="*/ 270619 h 270860"/>
              <a:gd name="connsiteX5" fmla="*/ 5609 w 314254"/>
              <a:gd name="connsiteY5" fmla="*/ 103802 h 270860"/>
              <a:gd name="connsiteX6" fmla="*/ 40903 w 314254"/>
              <a:gd name="connsiteY6" fmla="*/ 9155 h 270860"/>
              <a:gd name="connsiteX7" fmla="*/ 115561 w 314254"/>
              <a:gd name="connsiteY7" fmla="*/ 12445 h 270860"/>
              <a:gd name="connsiteX8" fmla="*/ 166440 w 314254"/>
              <a:gd name="connsiteY8" fmla="*/ 86173 h 270860"/>
              <a:gd name="connsiteX0" fmla="*/ 166440 w 314686"/>
              <a:gd name="connsiteY0" fmla="*/ 92978 h 277665"/>
              <a:gd name="connsiteX1" fmla="*/ 217354 w 314686"/>
              <a:gd name="connsiteY1" fmla="*/ 21104 h 277665"/>
              <a:gd name="connsiteX2" fmla="*/ 274170 w 314686"/>
              <a:gd name="connsiteY2" fmla="*/ 4907 h 277665"/>
              <a:gd name="connsiteX3" fmla="*/ 310182 w 314686"/>
              <a:gd name="connsiteY3" fmla="*/ 111477 h 277665"/>
              <a:gd name="connsiteX4" fmla="*/ 163681 w 314686"/>
              <a:gd name="connsiteY4" fmla="*/ 277424 h 277665"/>
              <a:gd name="connsiteX5" fmla="*/ 5609 w 314686"/>
              <a:gd name="connsiteY5" fmla="*/ 110607 h 277665"/>
              <a:gd name="connsiteX6" fmla="*/ 40903 w 314686"/>
              <a:gd name="connsiteY6" fmla="*/ 15960 h 277665"/>
              <a:gd name="connsiteX7" fmla="*/ 115561 w 314686"/>
              <a:gd name="connsiteY7" fmla="*/ 19250 h 277665"/>
              <a:gd name="connsiteX8" fmla="*/ 166440 w 314686"/>
              <a:gd name="connsiteY8" fmla="*/ 92978 h 277665"/>
              <a:gd name="connsiteX0" fmla="*/ 166440 w 317513"/>
              <a:gd name="connsiteY0" fmla="*/ 86173 h 270860"/>
              <a:gd name="connsiteX1" fmla="*/ 217354 w 317513"/>
              <a:gd name="connsiteY1" fmla="*/ 14299 h 270860"/>
              <a:gd name="connsiteX2" fmla="*/ 294873 w 317513"/>
              <a:gd name="connsiteY2" fmla="*/ 15487 h 270860"/>
              <a:gd name="connsiteX3" fmla="*/ 310182 w 317513"/>
              <a:gd name="connsiteY3" fmla="*/ 104672 h 270860"/>
              <a:gd name="connsiteX4" fmla="*/ 163681 w 317513"/>
              <a:gd name="connsiteY4" fmla="*/ 270619 h 270860"/>
              <a:gd name="connsiteX5" fmla="*/ 5609 w 317513"/>
              <a:gd name="connsiteY5" fmla="*/ 103802 h 270860"/>
              <a:gd name="connsiteX6" fmla="*/ 40903 w 317513"/>
              <a:gd name="connsiteY6" fmla="*/ 9155 h 270860"/>
              <a:gd name="connsiteX7" fmla="*/ 115561 w 317513"/>
              <a:gd name="connsiteY7" fmla="*/ 12445 h 270860"/>
              <a:gd name="connsiteX8" fmla="*/ 166440 w 317513"/>
              <a:gd name="connsiteY8" fmla="*/ 86173 h 270860"/>
              <a:gd name="connsiteX0" fmla="*/ 166440 w 315717"/>
              <a:gd name="connsiteY0" fmla="*/ 86173 h 270860"/>
              <a:gd name="connsiteX1" fmla="*/ 217354 w 315717"/>
              <a:gd name="connsiteY1" fmla="*/ 14299 h 270860"/>
              <a:gd name="connsiteX2" fmla="*/ 294873 w 315717"/>
              <a:gd name="connsiteY2" fmla="*/ 15487 h 270860"/>
              <a:gd name="connsiteX3" fmla="*/ 307859 w 315717"/>
              <a:gd name="connsiteY3" fmla="*/ 109904 h 270860"/>
              <a:gd name="connsiteX4" fmla="*/ 163681 w 315717"/>
              <a:gd name="connsiteY4" fmla="*/ 270619 h 270860"/>
              <a:gd name="connsiteX5" fmla="*/ 5609 w 315717"/>
              <a:gd name="connsiteY5" fmla="*/ 103802 h 270860"/>
              <a:gd name="connsiteX6" fmla="*/ 40903 w 315717"/>
              <a:gd name="connsiteY6" fmla="*/ 9155 h 270860"/>
              <a:gd name="connsiteX7" fmla="*/ 115561 w 315717"/>
              <a:gd name="connsiteY7" fmla="*/ 12445 h 270860"/>
              <a:gd name="connsiteX8" fmla="*/ 166440 w 315717"/>
              <a:gd name="connsiteY8" fmla="*/ 86173 h 270860"/>
              <a:gd name="connsiteX0" fmla="*/ 166440 w 315717"/>
              <a:gd name="connsiteY0" fmla="*/ 86173 h 270860"/>
              <a:gd name="connsiteX1" fmla="*/ 217354 w 315717"/>
              <a:gd name="connsiteY1" fmla="*/ 14299 h 270860"/>
              <a:gd name="connsiteX2" fmla="*/ 294873 w 315717"/>
              <a:gd name="connsiteY2" fmla="*/ 15487 h 270860"/>
              <a:gd name="connsiteX3" fmla="*/ 307859 w 315717"/>
              <a:gd name="connsiteY3" fmla="*/ 109904 h 270860"/>
              <a:gd name="connsiteX4" fmla="*/ 163681 w 315717"/>
              <a:gd name="connsiteY4" fmla="*/ 270619 h 270860"/>
              <a:gd name="connsiteX5" fmla="*/ 5609 w 315717"/>
              <a:gd name="connsiteY5" fmla="*/ 103802 h 270860"/>
              <a:gd name="connsiteX6" fmla="*/ 40903 w 315717"/>
              <a:gd name="connsiteY6" fmla="*/ 9155 h 270860"/>
              <a:gd name="connsiteX7" fmla="*/ 115561 w 315717"/>
              <a:gd name="connsiteY7" fmla="*/ 12445 h 270860"/>
              <a:gd name="connsiteX8" fmla="*/ 166440 w 315717"/>
              <a:gd name="connsiteY8" fmla="*/ 86173 h 270860"/>
              <a:gd name="connsiteX0" fmla="*/ 166440 w 315717"/>
              <a:gd name="connsiteY0" fmla="*/ 86173 h 270860"/>
              <a:gd name="connsiteX1" fmla="*/ 226521 w 315717"/>
              <a:gd name="connsiteY1" fmla="*/ 20780 h 270860"/>
              <a:gd name="connsiteX2" fmla="*/ 294873 w 315717"/>
              <a:gd name="connsiteY2" fmla="*/ 15487 h 270860"/>
              <a:gd name="connsiteX3" fmla="*/ 307859 w 315717"/>
              <a:gd name="connsiteY3" fmla="*/ 109904 h 270860"/>
              <a:gd name="connsiteX4" fmla="*/ 163681 w 315717"/>
              <a:gd name="connsiteY4" fmla="*/ 270619 h 270860"/>
              <a:gd name="connsiteX5" fmla="*/ 5609 w 315717"/>
              <a:gd name="connsiteY5" fmla="*/ 103802 h 270860"/>
              <a:gd name="connsiteX6" fmla="*/ 40903 w 315717"/>
              <a:gd name="connsiteY6" fmla="*/ 9155 h 270860"/>
              <a:gd name="connsiteX7" fmla="*/ 115561 w 315717"/>
              <a:gd name="connsiteY7" fmla="*/ 12445 h 270860"/>
              <a:gd name="connsiteX8" fmla="*/ 166440 w 315717"/>
              <a:gd name="connsiteY8" fmla="*/ 86173 h 270860"/>
              <a:gd name="connsiteX0" fmla="*/ 166440 w 314654"/>
              <a:gd name="connsiteY0" fmla="*/ 86173 h 270860"/>
              <a:gd name="connsiteX1" fmla="*/ 226521 w 314654"/>
              <a:gd name="connsiteY1" fmla="*/ 20780 h 270860"/>
              <a:gd name="connsiteX2" fmla="*/ 289864 w 314654"/>
              <a:gd name="connsiteY2" fmla="*/ 5072 h 270860"/>
              <a:gd name="connsiteX3" fmla="*/ 307859 w 314654"/>
              <a:gd name="connsiteY3" fmla="*/ 109904 h 270860"/>
              <a:gd name="connsiteX4" fmla="*/ 163681 w 314654"/>
              <a:gd name="connsiteY4" fmla="*/ 270619 h 270860"/>
              <a:gd name="connsiteX5" fmla="*/ 5609 w 314654"/>
              <a:gd name="connsiteY5" fmla="*/ 103802 h 270860"/>
              <a:gd name="connsiteX6" fmla="*/ 40903 w 314654"/>
              <a:gd name="connsiteY6" fmla="*/ 9155 h 270860"/>
              <a:gd name="connsiteX7" fmla="*/ 115561 w 314654"/>
              <a:gd name="connsiteY7" fmla="*/ 12445 h 270860"/>
              <a:gd name="connsiteX8" fmla="*/ 166440 w 314654"/>
              <a:gd name="connsiteY8" fmla="*/ 86173 h 270860"/>
              <a:gd name="connsiteX0" fmla="*/ 166440 w 321262"/>
              <a:gd name="connsiteY0" fmla="*/ 86173 h 270860"/>
              <a:gd name="connsiteX1" fmla="*/ 226521 w 321262"/>
              <a:gd name="connsiteY1" fmla="*/ 20780 h 270860"/>
              <a:gd name="connsiteX2" fmla="*/ 289864 w 321262"/>
              <a:gd name="connsiteY2" fmla="*/ 5072 h 270860"/>
              <a:gd name="connsiteX3" fmla="*/ 315683 w 321262"/>
              <a:gd name="connsiteY3" fmla="*/ 108561 h 270860"/>
              <a:gd name="connsiteX4" fmla="*/ 163681 w 321262"/>
              <a:gd name="connsiteY4" fmla="*/ 270619 h 270860"/>
              <a:gd name="connsiteX5" fmla="*/ 5609 w 321262"/>
              <a:gd name="connsiteY5" fmla="*/ 103802 h 270860"/>
              <a:gd name="connsiteX6" fmla="*/ 40903 w 321262"/>
              <a:gd name="connsiteY6" fmla="*/ 9155 h 270860"/>
              <a:gd name="connsiteX7" fmla="*/ 115561 w 321262"/>
              <a:gd name="connsiteY7" fmla="*/ 12445 h 270860"/>
              <a:gd name="connsiteX8" fmla="*/ 166440 w 321262"/>
              <a:gd name="connsiteY8" fmla="*/ 86173 h 270860"/>
              <a:gd name="connsiteX0" fmla="*/ 166440 w 327855"/>
              <a:gd name="connsiteY0" fmla="*/ 86173 h 270860"/>
              <a:gd name="connsiteX1" fmla="*/ 226521 w 327855"/>
              <a:gd name="connsiteY1" fmla="*/ 20780 h 270860"/>
              <a:gd name="connsiteX2" fmla="*/ 289864 w 327855"/>
              <a:gd name="connsiteY2" fmla="*/ 5072 h 270860"/>
              <a:gd name="connsiteX3" fmla="*/ 315400 w 327855"/>
              <a:gd name="connsiteY3" fmla="*/ 50620 h 270860"/>
              <a:gd name="connsiteX4" fmla="*/ 315683 w 327855"/>
              <a:gd name="connsiteY4" fmla="*/ 108561 h 270860"/>
              <a:gd name="connsiteX5" fmla="*/ 163681 w 327855"/>
              <a:gd name="connsiteY5" fmla="*/ 270619 h 270860"/>
              <a:gd name="connsiteX6" fmla="*/ 5609 w 327855"/>
              <a:gd name="connsiteY6" fmla="*/ 103802 h 270860"/>
              <a:gd name="connsiteX7" fmla="*/ 40903 w 327855"/>
              <a:gd name="connsiteY7" fmla="*/ 9155 h 270860"/>
              <a:gd name="connsiteX8" fmla="*/ 115561 w 327855"/>
              <a:gd name="connsiteY8" fmla="*/ 12445 h 270860"/>
              <a:gd name="connsiteX9" fmla="*/ 166440 w 327855"/>
              <a:gd name="connsiteY9" fmla="*/ 86173 h 270860"/>
              <a:gd name="connsiteX0" fmla="*/ 166440 w 335813"/>
              <a:gd name="connsiteY0" fmla="*/ 86173 h 270860"/>
              <a:gd name="connsiteX1" fmla="*/ 226521 w 335813"/>
              <a:gd name="connsiteY1" fmla="*/ 20780 h 270860"/>
              <a:gd name="connsiteX2" fmla="*/ 289864 w 335813"/>
              <a:gd name="connsiteY2" fmla="*/ 5072 h 270860"/>
              <a:gd name="connsiteX3" fmla="*/ 332612 w 335813"/>
              <a:gd name="connsiteY3" fmla="*/ 47666 h 270860"/>
              <a:gd name="connsiteX4" fmla="*/ 315683 w 335813"/>
              <a:gd name="connsiteY4" fmla="*/ 108561 h 270860"/>
              <a:gd name="connsiteX5" fmla="*/ 163681 w 335813"/>
              <a:gd name="connsiteY5" fmla="*/ 270619 h 270860"/>
              <a:gd name="connsiteX6" fmla="*/ 5609 w 335813"/>
              <a:gd name="connsiteY6" fmla="*/ 103802 h 270860"/>
              <a:gd name="connsiteX7" fmla="*/ 40903 w 335813"/>
              <a:gd name="connsiteY7" fmla="*/ 9155 h 270860"/>
              <a:gd name="connsiteX8" fmla="*/ 115561 w 335813"/>
              <a:gd name="connsiteY8" fmla="*/ 12445 h 270860"/>
              <a:gd name="connsiteX9" fmla="*/ 166440 w 335813"/>
              <a:gd name="connsiteY9" fmla="*/ 86173 h 270860"/>
              <a:gd name="connsiteX0" fmla="*/ 166440 w 333402"/>
              <a:gd name="connsiteY0" fmla="*/ 86173 h 270860"/>
              <a:gd name="connsiteX1" fmla="*/ 226521 w 333402"/>
              <a:gd name="connsiteY1" fmla="*/ 20780 h 270860"/>
              <a:gd name="connsiteX2" fmla="*/ 289864 w 333402"/>
              <a:gd name="connsiteY2" fmla="*/ 5072 h 270860"/>
              <a:gd name="connsiteX3" fmla="*/ 332612 w 333402"/>
              <a:gd name="connsiteY3" fmla="*/ 47666 h 270860"/>
              <a:gd name="connsiteX4" fmla="*/ 298122 w 333402"/>
              <a:gd name="connsiteY4" fmla="*/ 147012 h 270860"/>
              <a:gd name="connsiteX5" fmla="*/ 163681 w 333402"/>
              <a:gd name="connsiteY5" fmla="*/ 270619 h 270860"/>
              <a:gd name="connsiteX6" fmla="*/ 5609 w 333402"/>
              <a:gd name="connsiteY6" fmla="*/ 103802 h 270860"/>
              <a:gd name="connsiteX7" fmla="*/ 40903 w 333402"/>
              <a:gd name="connsiteY7" fmla="*/ 9155 h 270860"/>
              <a:gd name="connsiteX8" fmla="*/ 115561 w 333402"/>
              <a:gd name="connsiteY8" fmla="*/ 12445 h 270860"/>
              <a:gd name="connsiteX9" fmla="*/ 166440 w 333402"/>
              <a:gd name="connsiteY9" fmla="*/ 86173 h 270860"/>
              <a:gd name="connsiteX0" fmla="*/ 166440 w 333090"/>
              <a:gd name="connsiteY0" fmla="*/ 86173 h 273493"/>
              <a:gd name="connsiteX1" fmla="*/ 226521 w 333090"/>
              <a:gd name="connsiteY1" fmla="*/ 20780 h 273493"/>
              <a:gd name="connsiteX2" fmla="*/ 289864 w 333090"/>
              <a:gd name="connsiteY2" fmla="*/ 5072 h 273493"/>
              <a:gd name="connsiteX3" fmla="*/ 332612 w 333090"/>
              <a:gd name="connsiteY3" fmla="*/ 47666 h 273493"/>
              <a:gd name="connsiteX4" fmla="*/ 298122 w 333090"/>
              <a:gd name="connsiteY4" fmla="*/ 147012 h 273493"/>
              <a:gd name="connsiteX5" fmla="*/ 254419 w 333090"/>
              <a:gd name="connsiteY5" fmla="*/ 204954 h 273493"/>
              <a:gd name="connsiteX6" fmla="*/ 163681 w 333090"/>
              <a:gd name="connsiteY6" fmla="*/ 270619 h 273493"/>
              <a:gd name="connsiteX7" fmla="*/ 5609 w 333090"/>
              <a:gd name="connsiteY7" fmla="*/ 103802 h 273493"/>
              <a:gd name="connsiteX8" fmla="*/ 40903 w 333090"/>
              <a:gd name="connsiteY8" fmla="*/ 9155 h 273493"/>
              <a:gd name="connsiteX9" fmla="*/ 115561 w 333090"/>
              <a:gd name="connsiteY9" fmla="*/ 12445 h 273493"/>
              <a:gd name="connsiteX10" fmla="*/ 166440 w 333090"/>
              <a:gd name="connsiteY10" fmla="*/ 86173 h 273493"/>
              <a:gd name="connsiteX0" fmla="*/ 166440 w 333090"/>
              <a:gd name="connsiteY0" fmla="*/ 86173 h 273646"/>
              <a:gd name="connsiteX1" fmla="*/ 226521 w 333090"/>
              <a:gd name="connsiteY1" fmla="*/ 20780 h 273646"/>
              <a:gd name="connsiteX2" fmla="*/ 289864 w 333090"/>
              <a:gd name="connsiteY2" fmla="*/ 5072 h 273646"/>
              <a:gd name="connsiteX3" fmla="*/ 332612 w 333090"/>
              <a:gd name="connsiteY3" fmla="*/ 47666 h 273646"/>
              <a:gd name="connsiteX4" fmla="*/ 298122 w 333090"/>
              <a:gd name="connsiteY4" fmla="*/ 147012 h 273646"/>
              <a:gd name="connsiteX5" fmla="*/ 279231 w 333090"/>
              <a:gd name="connsiteY5" fmla="*/ 208748 h 273646"/>
              <a:gd name="connsiteX6" fmla="*/ 163681 w 333090"/>
              <a:gd name="connsiteY6" fmla="*/ 270619 h 273646"/>
              <a:gd name="connsiteX7" fmla="*/ 5609 w 333090"/>
              <a:gd name="connsiteY7" fmla="*/ 103802 h 273646"/>
              <a:gd name="connsiteX8" fmla="*/ 40903 w 333090"/>
              <a:gd name="connsiteY8" fmla="*/ 9155 h 273646"/>
              <a:gd name="connsiteX9" fmla="*/ 115561 w 333090"/>
              <a:gd name="connsiteY9" fmla="*/ 12445 h 273646"/>
              <a:gd name="connsiteX10" fmla="*/ 166440 w 333090"/>
              <a:gd name="connsiteY10" fmla="*/ 86173 h 273646"/>
              <a:gd name="connsiteX0" fmla="*/ 166440 w 338447"/>
              <a:gd name="connsiteY0" fmla="*/ 86173 h 273646"/>
              <a:gd name="connsiteX1" fmla="*/ 226521 w 338447"/>
              <a:gd name="connsiteY1" fmla="*/ 20780 h 273646"/>
              <a:gd name="connsiteX2" fmla="*/ 289864 w 338447"/>
              <a:gd name="connsiteY2" fmla="*/ 5072 h 273646"/>
              <a:gd name="connsiteX3" fmla="*/ 332612 w 338447"/>
              <a:gd name="connsiteY3" fmla="*/ 47666 h 273646"/>
              <a:gd name="connsiteX4" fmla="*/ 330979 w 338447"/>
              <a:gd name="connsiteY4" fmla="*/ 141371 h 273646"/>
              <a:gd name="connsiteX5" fmla="*/ 279231 w 338447"/>
              <a:gd name="connsiteY5" fmla="*/ 208748 h 273646"/>
              <a:gd name="connsiteX6" fmla="*/ 163681 w 338447"/>
              <a:gd name="connsiteY6" fmla="*/ 270619 h 273646"/>
              <a:gd name="connsiteX7" fmla="*/ 5609 w 338447"/>
              <a:gd name="connsiteY7" fmla="*/ 103802 h 273646"/>
              <a:gd name="connsiteX8" fmla="*/ 40903 w 338447"/>
              <a:gd name="connsiteY8" fmla="*/ 9155 h 273646"/>
              <a:gd name="connsiteX9" fmla="*/ 115561 w 338447"/>
              <a:gd name="connsiteY9" fmla="*/ 12445 h 273646"/>
              <a:gd name="connsiteX10" fmla="*/ 166440 w 338447"/>
              <a:gd name="connsiteY10" fmla="*/ 86173 h 273646"/>
              <a:gd name="connsiteX0" fmla="*/ 166440 w 352295"/>
              <a:gd name="connsiteY0" fmla="*/ 86173 h 273646"/>
              <a:gd name="connsiteX1" fmla="*/ 226521 w 352295"/>
              <a:gd name="connsiteY1" fmla="*/ 20780 h 273646"/>
              <a:gd name="connsiteX2" fmla="*/ 289864 w 352295"/>
              <a:gd name="connsiteY2" fmla="*/ 5072 h 273646"/>
              <a:gd name="connsiteX3" fmla="*/ 351387 w 352295"/>
              <a:gd name="connsiteY3" fmla="*/ 44443 h 273646"/>
              <a:gd name="connsiteX4" fmla="*/ 330979 w 352295"/>
              <a:gd name="connsiteY4" fmla="*/ 141371 h 273646"/>
              <a:gd name="connsiteX5" fmla="*/ 279231 w 352295"/>
              <a:gd name="connsiteY5" fmla="*/ 208748 h 273646"/>
              <a:gd name="connsiteX6" fmla="*/ 163681 w 352295"/>
              <a:gd name="connsiteY6" fmla="*/ 270619 h 273646"/>
              <a:gd name="connsiteX7" fmla="*/ 5609 w 352295"/>
              <a:gd name="connsiteY7" fmla="*/ 103802 h 273646"/>
              <a:gd name="connsiteX8" fmla="*/ 40903 w 352295"/>
              <a:gd name="connsiteY8" fmla="*/ 9155 h 273646"/>
              <a:gd name="connsiteX9" fmla="*/ 115561 w 352295"/>
              <a:gd name="connsiteY9" fmla="*/ 12445 h 273646"/>
              <a:gd name="connsiteX10" fmla="*/ 166440 w 352295"/>
              <a:gd name="connsiteY10" fmla="*/ 86173 h 273646"/>
              <a:gd name="connsiteX0" fmla="*/ 162074 w 347929"/>
              <a:gd name="connsiteY0" fmla="*/ 86173 h 270631"/>
              <a:gd name="connsiteX1" fmla="*/ 222155 w 347929"/>
              <a:gd name="connsiteY1" fmla="*/ 20780 h 270631"/>
              <a:gd name="connsiteX2" fmla="*/ 285498 w 347929"/>
              <a:gd name="connsiteY2" fmla="*/ 5072 h 270631"/>
              <a:gd name="connsiteX3" fmla="*/ 347021 w 347929"/>
              <a:gd name="connsiteY3" fmla="*/ 44443 h 270631"/>
              <a:gd name="connsiteX4" fmla="*/ 326613 w 347929"/>
              <a:gd name="connsiteY4" fmla="*/ 141371 h 270631"/>
              <a:gd name="connsiteX5" fmla="*/ 274865 w 347929"/>
              <a:gd name="connsiteY5" fmla="*/ 208748 h 270631"/>
              <a:gd name="connsiteX6" fmla="*/ 159315 w 347929"/>
              <a:gd name="connsiteY6" fmla="*/ 270619 h 270631"/>
              <a:gd name="connsiteX7" fmla="*/ 79102 w 347929"/>
              <a:gd name="connsiteY7" fmla="*/ 203699 h 270631"/>
              <a:gd name="connsiteX8" fmla="*/ 1243 w 347929"/>
              <a:gd name="connsiteY8" fmla="*/ 103802 h 270631"/>
              <a:gd name="connsiteX9" fmla="*/ 36537 w 347929"/>
              <a:gd name="connsiteY9" fmla="*/ 9155 h 270631"/>
              <a:gd name="connsiteX10" fmla="*/ 111195 w 347929"/>
              <a:gd name="connsiteY10" fmla="*/ 12445 h 270631"/>
              <a:gd name="connsiteX11" fmla="*/ 162074 w 347929"/>
              <a:gd name="connsiteY11" fmla="*/ 86173 h 270631"/>
              <a:gd name="connsiteX0" fmla="*/ 162074 w 347929"/>
              <a:gd name="connsiteY0" fmla="*/ 86173 h 270631"/>
              <a:gd name="connsiteX1" fmla="*/ 222155 w 347929"/>
              <a:gd name="connsiteY1" fmla="*/ 20780 h 270631"/>
              <a:gd name="connsiteX2" fmla="*/ 285498 w 347929"/>
              <a:gd name="connsiteY2" fmla="*/ 5072 h 270631"/>
              <a:gd name="connsiteX3" fmla="*/ 347021 w 347929"/>
              <a:gd name="connsiteY3" fmla="*/ 44443 h 270631"/>
              <a:gd name="connsiteX4" fmla="*/ 326613 w 347929"/>
              <a:gd name="connsiteY4" fmla="*/ 141371 h 270631"/>
              <a:gd name="connsiteX5" fmla="*/ 274865 w 347929"/>
              <a:gd name="connsiteY5" fmla="*/ 208748 h 270631"/>
              <a:gd name="connsiteX6" fmla="*/ 159315 w 347929"/>
              <a:gd name="connsiteY6" fmla="*/ 270619 h 270631"/>
              <a:gd name="connsiteX7" fmla="*/ 65021 w 347929"/>
              <a:gd name="connsiteY7" fmla="*/ 206116 h 270631"/>
              <a:gd name="connsiteX8" fmla="*/ 1243 w 347929"/>
              <a:gd name="connsiteY8" fmla="*/ 103802 h 270631"/>
              <a:gd name="connsiteX9" fmla="*/ 36537 w 347929"/>
              <a:gd name="connsiteY9" fmla="*/ 9155 h 270631"/>
              <a:gd name="connsiteX10" fmla="*/ 111195 w 347929"/>
              <a:gd name="connsiteY10" fmla="*/ 12445 h 270631"/>
              <a:gd name="connsiteX11" fmla="*/ 162074 w 347929"/>
              <a:gd name="connsiteY11" fmla="*/ 86173 h 270631"/>
              <a:gd name="connsiteX0" fmla="*/ 162481 w 348336"/>
              <a:gd name="connsiteY0" fmla="*/ 86077 h 270535"/>
              <a:gd name="connsiteX1" fmla="*/ 222562 w 348336"/>
              <a:gd name="connsiteY1" fmla="*/ 20684 h 270535"/>
              <a:gd name="connsiteX2" fmla="*/ 285905 w 348336"/>
              <a:gd name="connsiteY2" fmla="*/ 4976 h 270535"/>
              <a:gd name="connsiteX3" fmla="*/ 347428 w 348336"/>
              <a:gd name="connsiteY3" fmla="*/ 44347 h 270535"/>
              <a:gd name="connsiteX4" fmla="*/ 327020 w 348336"/>
              <a:gd name="connsiteY4" fmla="*/ 141275 h 270535"/>
              <a:gd name="connsiteX5" fmla="*/ 275272 w 348336"/>
              <a:gd name="connsiteY5" fmla="*/ 208652 h 270535"/>
              <a:gd name="connsiteX6" fmla="*/ 159722 w 348336"/>
              <a:gd name="connsiteY6" fmla="*/ 270523 h 270535"/>
              <a:gd name="connsiteX7" fmla="*/ 65428 w 348336"/>
              <a:gd name="connsiteY7" fmla="*/ 206020 h 270535"/>
              <a:gd name="connsiteX8" fmla="*/ 1650 w 348336"/>
              <a:gd name="connsiteY8" fmla="*/ 103706 h 270535"/>
              <a:gd name="connsiteX9" fmla="*/ 29120 w 348336"/>
              <a:gd name="connsiteY9" fmla="*/ 10402 h 270535"/>
              <a:gd name="connsiteX10" fmla="*/ 111602 w 348336"/>
              <a:gd name="connsiteY10" fmla="*/ 12349 h 270535"/>
              <a:gd name="connsiteX11" fmla="*/ 162481 w 348336"/>
              <a:gd name="connsiteY11" fmla="*/ 86077 h 270535"/>
              <a:gd name="connsiteX0" fmla="*/ 162481 w 342621"/>
              <a:gd name="connsiteY0" fmla="*/ 86077 h 270535"/>
              <a:gd name="connsiteX1" fmla="*/ 222562 w 342621"/>
              <a:gd name="connsiteY1" fmla="*/ 20684 h 270535"/>
              <a:gd name="connsiteX2" fmla="*/ 285905 w 342621"/>
              <a:gd name="connsiteY2" fmla="*/ 4976 h 270535"/>
              <a:gd name="connsiteX3" fmla="*/ 341170 w 342621"/>
              <a:gd name="connsiteY3" fmla="*/ 45421 h 270535"/>
              <a:gd name="connsiteX4" fmla="*/ 327020 w 342621"/>
              <a:gd name="connsiteY4" fmla="*/ 141275 h 270535"/>
              <a:gd name="connsiteX5" fmla="*/ 275272 w 342621"/>
              <a:gd name="connsiteY5" fmla="*/ 208652 h 270535"/>
              <a:gd name="connsiteX6" fmla="*/ 159722 w 342621"/>
              <a:gd name="connsiteY6" fmla="*/ 270523 h 270535"/>
              <a:gd name="connsiteX7" fmla="*/ 65428 w 342621"/>
              <a:gd name="connsiteY7" fmla="*/ 206020 h 270535"/>
              <a:gd name="connsiteX8" fmla="*/ 1650 w 342621"/>
              <a:gd name="connsiteY8" fmla="*/ 103706 h 270535"/>
              <a:gd name="connsiteX9" fmla="*/ 29120 w 342621"/>
              <a:gd name="connsiteY9" fmla="*/ 10402 h 270535"/>
              <a:gd name="connsiteX10" fmla="*/ 111602 w 342621"/>
              <a:gd name="connsiteY10" fmla="*/ 12349 h 270535"/>
              <a:gd name="connsiteX11" fmla="*/ 162481 w 342621"/>
              <a:gd name="connsiteY11" fmla="*/ 86077 h 27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621" h="270535">
                <a:moveTo>
                  <a:pt x="162481" y="86077"/>
                </a:moveTo>
                <a:cubicBezTo>
                  <a:pt x="179446" y="86386"/>
                  <a:pt x="223022" y="-10057"/>
                  <a:pt x="222562" y="20684"/>
                </a:cubicBezTo>
                <a:cubicBezTo>
                  <a:pt x="239595" y="13144"/>
                  <a:pt x="270434" y="-10086"/>
                  <a:pt x="285905" y="4976"/>
                </a:cubicBezTo>
                <a:cubicBezTo>
                  <a:pt x="300718" y="9949"/>
                  <a:pt x="336867" y="28173"/>
                  <a:pt x="341170" y="45421"/>
                </a:cubicBezTo>
                <a:cubicBezTo>
                  <a:pt x="345473" y="62669"/>
                  <a:pt x="340052" y="115060"/>
                  <a:pt x="327020" y="141275"/>
                </a:cubicBezTo>
                <a:cubicBezTo>
                  <a:pt x="313988" y="167490"/>
                  <a:pt x="297679" y="188051"/>
                  <a:pt x="275272" y="208652"/>
                </a:cubicBezTo>
                <a:cubicBezTo>
                  <a:pt x="252865" y="229253"/>
                  <a:pt x="192349" y="271364"/>
                  <a:pt x="159722" y="270523"/>
                </a:cubicBezTo>
                <a:cubicBezTo>
                  <a:pt x="127095" y="269682"/>
                  <a:pt x="91773" y="233823"/>
                  <a:pt x="65428" y="206020"/>
                </a:cubicBezTo>
                <a:cubicBezTo>
                  <a:pt x="39083" y="178217"/>
                  <a:pt x="8744" y="136130"/>
                  <a:pt x="1650" y="103706"/>
                </a:cubicBezTo>
                <a:cubicBezTo>
                  <a:pt x="-5444" y="71282"/>
                  <a:pt x="11569" y="23884"/>
                  <a:pt x="29120" y="10402"/>
                </a:cubicBezTo>
                <a:cubicBezTo>
                  <a:pt x="46671" y="-3080"/>
                  <a:pt x="91364" y="-2753"/>
                  <a:pt x="111602" y="12349"/>
                </a:cubicBezTo>
                <a:cubicBezTo>
                  <a:pt x="131840" y="27451"/>
                  <a:pt x="153687" y="44792"/>
                  <a:pt x="162481" y="86077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EF8D45-C869-413C-B525-9A896F5907D8}"/>
              </a:ext>
            </a:extLst>
          </p:cNvPr>
          <p:cNvSpPr/>
          <p:nvPr/>
        </p:nvSpPr>
        <p:spPr>
          <a:xfrm rot="20939643">
            <a:off x="5750838" y="3074048"/>
            <a:ext cx="197424" cy="7261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E69A1F-5302-4DFD-9328-DCA631CFF412}"/>
              </a:ext>
            </a:extLst>
          </p:cNvPr>
          <p:cNvSpPr/>
          <p:nvPr/>
        </p:nvSpPr>
        <p:spPr>
          <a:xfrm rot="20939643">
            <a:off x="6037917" y="2978676"/>
            <a:ext cx="197424" cy="7261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8313C1-4082-407E-8A19-5CD7521DC77C}"/>
                  </a:ext>
                </a:extLst>
              </p14:cNvPr>
              <p14:cNvContentPartPr/>
              <p14:nvPr/>
            </p14:nvContentPartPr>
            <p14:xfrm>
              <a:off x="8336993" y="350471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8313C1-4082-407E-8A19-5CD7521DC7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7993" y="34960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F694CE-E952-4D35-9273-D1F9C20F3105}"/>
                  </a:ext>
                </a:extLst>
              </p14:cNvPr>
              <p14:cNvContentPartPr/>
              <p14:nvPr/>
            </p14:nvContentPartPr>
            <p14:xfrm>
              <a:off x="5736713" y="3754193"/>
              <a:ext cx="81720" cy="108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F694CE-E952-4D35-9273-D1F9C20F3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7713" y="3745553"/>
                <a:ext cx="99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762780-2614-40E6-946E-9A7D5B75935B}"/>
                  </a:ext>
                </a:extLst>
              </p14:cNvPr>
              <p14:cNvContentPartPr/>
              <p14:nvPr/>
            </p14:nvContentPartPr>
            <p14:xfrm>
              <a:off x="5792513" y="3713873"/>
              <a:ext cx="56160" cy="741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762780-2614-40E6-946E-9A7D5B7593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873" y="3705233"/>
                <a:ext cx="73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7F10FB1-CC5E-4D39-9557-68669CA5AD23}"/>
                  </a:ext>
                </a:extLst>
              </p14:cNvPr>
              <p14:cNvContentPartPr/>
              <p14:nvPr/>
            </p14:nvContentPartPr>
            <p14:xfrm>
              <a:off x="5799713" y="-63247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7F10FB1-CC5E-4D39-9557-68669CA5AD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1713" y="-8088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F1F96F47-B0F9-4669-94B8-AE8D1E84EADE}"/>
              </a:ext>
            </a:extLst>
          </p:cNvPr>
          <p:cNvSpPr/>
          <p:nvPr/>
        </p:nvSpPr>
        <p:spPr>
          <a:xfrm rot="20856268">
            <a:off x="5831443" y="2770280"/>
            <a:ext cx="292447" cy="1029130"/>
          </a:xfrm>
          <a:custGeom>
            <a:avLst/>
            <a:gdLst>
              <a:gd name="connsiteX0" fmla="*/ 0 w 99167"/>
              <a:gd name="connsiteY0" fmla="*/ 413619 h 827238"/>
              <a:gd name="connsiteX1" fmla="*/ 49584 w 99167"/>
              <a:gd name="connsiteY1" fmla="*/ 0 h 827238"/>
              <a:gd name="connsiteX2" fmla="*/ 99168 w 99167"/>
              <a:gd name="connsiteY2" fmla="*/ 413619 h 827238"/>
              <a:gd name="connsiteX3" fmla="*/ 49584 w 99167"/>
              <a:gd name="connsiteY3" fmla="*/ 827238 h 827238"/>
              <a:gd name="connsiteX4" fmla="*/ 0 w 99167"/>
              <a:gd name="connsiteY4" fmla="*/ 413619 h 827238"/>
              <a:gd name="connsiteX0" fmla="*/ 2782 w 101950"/>
              <a:gd name="connsiteY0" fmla="*/ 413619 h 833392"/>
              <a:gd name="connsiteX1" fmla="*/ 52366 w 101950"/>
              <a:gd name="connsiteY1" fmla="*/ 0 h 833392"/>
              <a:gd name="connsiteX2" fmla="*/ 101950 w 101950"/>
              <a:gd name="connsiteY2" fmla="*/ 413619 h 833392"/>
              <a:gd name="connsiteX3" fmla="*/ 52366 w 101950"/>
              <a:gd name="connsiteY3" fmla="*/ 827238 h 833392"/>
              <a:gd name="connsiteX4" fmla="*/ 11181 w 101950"/>
              <a:gd name="connsiteY4" fmla="*/ 644701 h 833392"/>
              <a:gd name="connsiteX5" fmla="*/ 2782 w 101950"/>
              <a:gd name="connsiteY5" fmla="*/ 413619 h 833392"/>
              <a:gd name="connsiteX0" fmla="*/ 3753 w 102921"/>
              <a:gd name="connsiteY0" fmla="*/ 413619 h 832563"/>
              <a:gd name="connsiteX1" fmla="*/ 53337 w 102921"/>
              <a:gd name="connsiteY1" fmla="*/ 0 h 832563"/>
              <a:gd name="connsiteX2" fmla="*/ 102921 w 102921"/>
              <a:gd name="connsiteY2" fmla="*/ 413619 h 832563"/>
              <a:gd name="connsiteX3" fmla="*/ 53337 w 102921"/>
              <a:gd name="connsiteY3" fmla="*/ 827238 h 832563"/>
              <a:gd name="connsiteX4" fmla="*/ 12152 w 102921"/>
              <a:gd name="connsiteY4" fmla="*/ 644701 h 832563"/>
              <a:gd name="connsiteX5" fmla="*/ 4451 w 102921"/>
              <a:gd name="connsiteY5" fmla="*/ 590996 h 832563"/>
              <a:gd name="connsiteX6" fmla="*/ 3753 w 102921"/>
              <a:gd name="connsiteY6" fmla="*/ 413619 h 832563"/>
              <a:gd name="connsiteX0" fmla="*/ 5463 w 104631"/>
              <a:gd name="connsiteY0" fmla="*/ 413619 h 833511"/>
              <a:gd name="connsiteX1" fmla="*/ 55047 w 104631"/>
              <a:gd name="connsiteY1" fmla="*/ 0 h 833511"/>
              <a:gd name="connsiteX2" fmla="*/ 104631 w 104631"/>
              <a:gd name="connsiteY2" fmla="*/ 413619 h 833511"/>
              <a:gd name="connsiteX3" fmla="*/ 55047 w 104631"/>
              <a:gd name="connsiteY3" fmla="*/ 827238 h 833511"/>
              <a:gd name="connsiteX4" fmla="*/ 2702 w 104631"/>
              <a:gd name="connsiteY4" fmla="*/ 658503 h 833511"/>
              <a:gd name="connsiteX5" fmla="*/ 6161 w 104631"/>
              <a:gd name="connsiteY5" fmla="*/ 590996 h 833511"/>
              <a:gd name="connsiteX6" fmla="*/ 5463 w 104631"/>
              <a:gd name="connsiteY6" fmla="*/ 413619 h 833511"/>
              <a:gd name="connsiteX0" fmla="*/ 5463 w 104631"/>
              <a:gd name="connsiteY0" fmla="*/ 413619 h 833930"/>
              <a:gd name="connsiteX1" fmla="*/ 55047 w 104631"/>
              <a:gd name="connsiteY1" fmla="*/ 0 h 833930"/>
              <a:gd name="connsiteX2" fmla="*/ 104631 w 104631"/>
              <a:gd name="connsiteY2" fmla="*/ 413619 h 833930"/>
              <a:gd name="connsiteX3" fmla="*/ 55047 w 104631"/>
              <a:gd name="connsiteY3" fmla="*/ 827238 h 833930"/>
              <a:gd name="connsiteX4" fmla="*/ 2702 w 104631"/>
              <a:gd name="connsiteY4" fmla="*/ 658503 h 833930"/>
              <a:gd name="connsiteX5" fmla="*/ 6161 w 104631"/>
              <a:gd name="connsiteY5" fmla="*/ 590996 h 833930"/>
              <a:gd name="connsiteX6" fmla="*/ 5463 w 104631"/>
              <a:gd name="connsiteY6" fmla="*/ 413619 h 833930"/>
              <a:gd name="connsiteX0" fmla="*/ 5463 w 104631"/>
              <a:gd name="connsiteY0" fmla="*/ 413619 h 845520"/>
              <a:gd name="connsiteX1" fmla="*/ 55047 w 104631"/>
              <a:gd name="connsiteY1" fmla="*/ 0 h 845520"/>
              <a:gd name="connsiteX2" fmla="*/ 104631 w 104631"/>
              <a:gd name="connsiteY2" fmla="*/ 413619 h 845520"/>
              <a:gd name="connsiteX3" fmla="*/ 55047 w 104631"/>
              <a:gd name="connsiteY3" fmla="*/ 827238 h 845520"/>
              <a:gd name="connsiteX4" fmla="*/ 19127 w 104631"/>
              <a:gd name="connsiteY4" fmla="*/ 761261 h 845520"/>
              <a:gd name="connsiteX5" fmla="*/ 2702 w 104631"/>
              <a:gd name="connsiteY5" fmla="*/ 658503 h 845520"/>
              <a:gd name="connsiteX6" fmla="*/ 6161 w 104631"/>
              <a:gd name="connsiteY6" fmla="*/ 590996 h 845520"/>
              <a:gd name="connsiteX7" fmla="*/ 5463 w 104631"/>
              <a:gd name="connsiteY7" fmla="*/ 413619 h 845520"/>
              <a:gd name="connsiteX0" fmla="*/ 26103 w 125271"/>
              <a:gd name="connsiteY0" fmla="*/ 413619 h 858317"/>
              <a:gd name="connsiteX1" fmla="*/ 75687 w 125271"/>
              <a:gd name="connsiteY1" fmla="*/ 0 h 858317"/>
              <a:gd name="connsiteX2" fmla="*/ 125271 w 125271"/>
              <a:gd name="connsiteY2" fmla="*/ 413619 h 858317"/>
              <a:gd name="connsiteX3" fmla="*/ 75687 w 125271"/>
              <a:gd name="connsiteY3" fmla="*/ 827238 h 858317"/>
              <a:gd name="connsiteX4" fmla="*/ 1481 w 125271"/>
              <a:gd name="connsiteY4" fmla="*/ 809734 h 858317"/>
              <a:gd name="connsiteX5" fmla="*/ 23342 w 125271"/>
              <a:gd name="connsiteY5" fmla="*/ 658503 h 858317"/>
              <a:gd name="connsiteX6" fmla="*/ 26801 w 125271"/>
              <a:gd name="connsiteY6" fmla="*/ 590996 h 858317"/>
              <a:gd name="connsiteX7" fmla="*/ 26103 w 125271"/>
              <a:gd name="connsiteY7" fmla="*/ 413619 h 858317"/>
              <a:gd name="connsiteX0" fmla="*/ 26310 w 125478"/>
              <a:gd name="connsiteY0" fmla="*/ 413619 h 858317"/>
              <a:gd name="connsiteX1" fmla="*/ 75894 w 125478"/>
              <a:gd name="connsiteY1" fmla="*/ 0 h 858317"/>
              <a:gd name="connsiteX2" fmla="*/ 125478 w 125478"/>
              <a:gd name="connsiteY2" fmla="*/ 413619 h 858317"/>
              <a:gd name="connsiteX3" fmla="*/ 75894 w 125478"/>
              <a:gd name="connsiteY3" fmla="*/ 827238 h 858317"/>
              <a:gd name="connsiteX4" fmla="*/ 1688 w 125478"/>
              <a:gd name="connsiteY4" fmla="*/ 809734 h 858317"/>
              <a:gd name="connsiteX5" fmla="*/ 23549 w 125478"/>
              <a:gd name="connsiteY5" fmla="*/ 658503 h 858317"/>
              <a:gd name="connsiteX6" fmla="*/ 27110 w 125478"/>
              <a:gd name="connsiteY6" fmla="*/ 634905 h 858317"/>
              <a:gd name="connsiteX7" fmla="*/ 27008 w 125478"/>
              <a:gd name="connsiteY7" fmla="*/ 590996 h 858317"/>
              <a:gd name="connsiteX8" fmla="*/ 26310 w 125478"/>
              <a:gd name="connsiteY8" fmla="*/ 413619 h 858317"/>
              <a:gd name="connsiteX0" fmla="*/ 26310 w 125478"/>
              <a:gd name="connsiteY0" fmla="*/ 413619 h 858317"/>
              <a:gd name="connsiteX1" fmla="*/ 75894 w 125478"/>
              <a:gd name="connsiteY1" fmla="*/ 0 h 858317"/>
              <a:gd name="connsiteX2" fmla="*/ 125478 w 125478"/>
              <a:gd name="connsiteY2" fmla="*/ 413619 h 858317"/>
              <a:gd name="connsiteX3" fmla="*/ 75894 w 125478"/>
              <a:gd name="connsiteY3" fmla="*/ 827238 h 858317"/>
              <a:gd name="connsiteX4" fmla="*/ 1688 w 125478"/>
              <a:gd name="connsiteY4" fmla="*/ 809734 h 858317"/>
              <a:gd name="connsiteX5" fmla="*/ 23549 w 125478"/>
              <a:gd name="connsiteY5" fmla="*/ 658503 h 858317"/>
              <a:gd name="connsiteX6" fmla="*/ 27110 w 125478"/>
              <a:gd name="connsiteY6" fmla="*/ 634905 h 858317"/>
              <a:gd name="connsiteX7" fmla="*/ 27008 w 125478"/>
              <a:gd name="connsiteY7" fmla="*/ 590996 h 858317"/>
              <a:gd name="connsiteX8" fmla="*/ 30926 w 125478"/>
              <a:gd name="connsiteY8" fmla="*/ 499211 h 858317"/>
              <a:gd name="connsiteX9" fmla="*/ 26310 w 125478"/>
              <a:gd name="connsiteY9" fmla="*/ 413619 h 858317"/>
              <a:gd name="connsiteX0" fmla="*/ 26310 w 125478"/>
              <a:gd name="connsiteY0" fmla="*/ 413619 h 858317"/>
              <a:gd name="connsiteX1" fmla="*/ 75894 w 125478"/>
              <a:gd name="connsiteY1" fmla="*/ 0 h 858317"/>
              <a:gd name="connsiteX2" fmla="*/ 125478 w 125478"/>
              <a:gd name="connsiteY2" fmla="*/ 413619 h 858317"/>
              <a:gd name="connsiteX3" fmla="*/ 75894 w 125478"/>
              <a:gd name="connsiteY3" fmla="*/ 827238 h 858317"/>
              <a:gd name="connsiteX4" fmla="*/ 1688 w 125478"/>
              <a:gd name="connsiteY4" fmla="*/ 809734 h 858317"/>
              <a:gd name="connsiteX5" fmla="*/ 23549 w 125478"/>
              <a:gd name="connsiteY5" fmla="*/ 658503 h 858317"/>
              <a:gd name="connsiteX6" fmla="*/ 27110 w 125478"/>
              <a:gd name="connsiteY6" fmla="*/ 634905 h 858317"/>
              <a:gd name="connsiteX7" fmla="*/ 27008 w 125478"/>
              <a:gd name="connsiteY7" fmla="*/ 590996 h 858317"/>
              <a:gd name="connsiteX8" fmla="*/ 30926 w 125478"/>
              <a:gd name="connsiteY8" fmla="*/ 499211 h 858317"/>
              <a:gd name="connsiteX9" fmla="*/ 32528 w 125478"/>
              <a:gd name="connsiteY9" fmla="*/ 447551 h 858317"/>
              <a:gd name="connsiteX10" fmla="*/ 26310 w 125478"/>
              <a:gd name="connsiteY10" fmla="*/ 413619 h 858317"/>
              <a:gd name="connsiteX0" fmla="*/ 26310 w 125478"/>
              <a:gd name="connsiteY0" fmla="*/ 413619 h 858317"/>
              <a:gd name="connsiteX1" fmla="*/ 75894 w 125478"/>
              <a:gd name="connsiteY1" fmla="*/ 0 h 858317"/>
              <a:gd name="connsiteX2" fmla="*/ 125478 w 125478"/>
              <a:gd name="connsiteY2" fmla="*/ 413619 h 858317"/>
              <a:gd name="connsiteX3" fmla="*/ 75894 w 125478"/>
              <a:gd name="connsiteY3" fmla="*/ 827238 h 858317"/>
              <a:gd name="connsiteX4" fmla="*/ 1688 w 125478"/>
              <a:gd name="connsiteY4" fmla="*/ 809734 h 858317"/>
              <a:gd name="connsiteX5" fmla="*/ 23549 w 125478"/>
              <a:gd name="connsiteY5" fmla="*/ 658503 h 858317"/>
              <a:gd name="connsiteX6" fmla="*/ 27110 w 125478"/>
              <a:gd name="connsiteY6" fmla="*/ 634905 h 858317"/>
              <a:gd name="connsiteX7" fmla="*/ 27008 w 125478"/>
              <a:gd name="connsiteY7" fmla="*/ 590996 h 858317"/>
              <a:gd name="connsiteX8" fmla="*/ 30926 w 125478"/>
              <a:gd name="connsiteY8" fmla="*/ 499211 h 858317"/>
              <a:gd name="connsiteX9" fmla="*/ 26513 w 125478"/>
              <a:gd name="connsiteY9" fmla="*/ 452730 h 858317"/>
              <a:gd name="connsiteX10" fmla="*/ 26310 w 125478"/>
              <a:gd name="connsiteY10" fmla="*/ 413619 h 858317"/>
              <a:gd name="connsiteX0" fmla="*/ 26310 w 125478"/>
              <a:gd name="connsiteY0" fmla="*/ 413619 h 858317"/>
              <a:gd name="connsiteX1" fmla="*/ 75894 w 125478"/>
              <a:gd name="connsiteY1" fmla="*/ 0 h 858317"/>
              <a:gd name="connsiteX2" fmla="*/ 125478 w 125478"/>
              <a:gd name="connsiteY2" fmla="*/ 413619 h 858317"/>
              <a:gd name="connsiteX3" fmla="*/ 75894 w 125478"/>
              <a:gd name="connsiteY3" fmla="*/ 827238 h 858317"/>
              <a:gd name="connsiteX4" fmla="*/ 1688 w 125478"/>
              <a:gd name="connsiteY4" fmla="*/ 809734 h 858317"/>
              <a:gd name="connsiteX5" fmla="*/ 23549 w 125478"/>
              <a:gd name="connsiteY5" fmla="*/ 658503 h 858317"/>
              <a:gd name="connsiteX6" fmla="*/ 27110 w 125478"/>
              <a:gd name="connsiteY6" fmla="*/ 634905 h 858317"/>
              <a:gd name="connsiteX7" fmla="*/ 27008 w 125478"/>
              <a:gd name="connsiteY7" fmla="*/ 590996 h 858317"/>
              <a:gd name="connsiteX8" fmla="*/ 28694 w 125478"/>
              <a:gd name="connsiteY8" fmla="*/ 501972 h 858317"/>
              <a:gd name="connsiteX9" fmla="*/ 26513 w 125478"/>
              <a:gd name="connsiteY9" fmla="*/ 452730 h 858317"/>
              <a:gd name="connsiteX10" fmla="*/ 26310 w 125478"/>
              <a:gd name="connsiteY10" fmla="*/ 413619 h 858317"/>
              <a:gd name="connsiteX0" fmla="*/ 40221 w 139389"/>
              <a:gd name="connsiteY0" fmla="*/ 413619 h 866764"/>
              <a:gd name="connsiteX1" fmla="*/ 89805 w 139389"/>
              <a:gd name="connsiteY1" fmla="*/ 0 h 866764"/>
              <a:gd name="connsiteX2" fmla="*/ 139389 w 139389"/>
              <a:gd name="connsiteY2" fmla="*/ 413619 h 866764"/>
              <a:gd name="connsiteX3" fmla="*/ 89805 w 139389"/>
              <a:gd name="connsiteY3" fmla="*/ 827238 h 866764"/>
              <a:gd name="connsiteX4" fmla="*/ 1185 w 139389"/>
              <a:gd name="connsiteY4" fmla="*/ 830947 h 866764"/>
              <a:gd name="connsiteX5" fmla="*/ 37460 w 139389"/>
              <a:gd name="connsiteY5" fmla="*/ 658503 h 866764"/>
              <a:gd name="connsiteX6" fmla="*/ 41021 w 139389"/>
              <a:gd name="connsiteY6" fmla="*/ 634905 h 866764"/>
              <a:gd name="connsiteX7" fmla="*/ 40919 w 139389"/>
              <a:gd name="connsiteY7" fmla="*/ 590996 h 866764"/>
              <a:gd name="connsiteX8" fmla="*/ 42605 w 139389"/>
              <a:gd name="connsiteY8" fmla="*/ 501972 h 866764"/>
              <a:gd name="connsiteX9" fmla="*/ 40424 w 139389"/>
              <a:gd name="connsiteY9" fmla="*/ 452730 h 866764"/>
              <a:gd name="connsiteX10" fmla="*/ 40221 w 139389"/>
              <a:gd name="connsiteY10" fmla="*/ 413619 h 866764"/>
              <a:gd name="connsiteX0" fmla="*/ 43664 w 142832"/>
              <a:gd name="connsiteY0" fmla="*/ 413619 h 861069"/>
              <a:gd name="connsiteX1" fmla="*/ 93248 w 142832"/>
              <a:gd name="connsiteY1" fmla="*/ 0 h 861069"/>
              <a:gd name="connsiteX2" fmla="*/ 142832 w 142832"/>
              <a:gd name="connsiteY2" fmla="*/ 413619 h 861069"/>
              <a:gd name="connsiteX3" fmla="*/ 93248 w 142832"/>
              <a:gd name="connsiteY3" fmla="*/ 827238 h 861069"/>
              <a:gd name="connsiteX4" fmla="*/ 4628 w 142832"/>
              <a:gd name="connsiteY4" fmla="*/ 830947 h 861069"/>
              <a:gd name="connsiteX5" fmla="*/ 18292 w 142832"/>
              <a:gd name="connsiteY5" fmla="*/ 783564 h 861069"/>
              <a:gd name="connsiteX6" fmla="*/ 40903 w 142832"/>
              <a:gd name="connsiteY6" fmla="*/ 658503 h 861069"/>
              <a:gd name="connsiteX7" fmla="*/ 44464 w 142832"/>
              <a:gd name="connsiteY7" fmla="*/ 634905 h 861069"/>
              <a:gd name="connsiteX8" fmla="*/ 44362 w 142832"/>
              <a:gd name="connsiteY8" fmla="*/ 590996 h 861069"/>
              <a:gd name="connsiteX9" fmla="*/ 46048 w 142832"/>
              <a:gd name="connsiteY9" fmla="*/ 501972 h 861069"/>
              <a:gd name="connsiteX10" fmla="*/ 43867 w 142832"/>
              <a:gd name="connsiteY10" fmla="*/ 452730 h 861069"/>
              <a:gd name="connsiteX11" fmla="*/ 43664 w 142832"/>
              <a:gd name="connsiteY11" fmla="*/ 413619 h 861069"/>
              <a:gd name="connsiteX0" fmla="*/ 43664 w 143157"/>
              <a:gd name="connsiteY0" fmla="*/ 413619 h 883462"/>
              <a:gd name="connsiteX1" fmla="*/ 93248 w 143157"/>
              <a:gd name="connsiteY1" fmla="*/ 0 h 883462"/>
              <a:gd name="connsiteX2" fmla="*/ 142832 w 143157"/>
              <a:gd name="connsiteY2" fmla="*/ 413619 h 883462"/>
              <a:gd name="connsiteX3" fmla="*/ 124139 w 143157"/>
              <a:gd name="connsiteY3" fmla="*/ 856782 h 883462"/>
              <a:gd name="connsiteX4" fmla="*/ 4628 w 143157"/>
              <a:gd name="connsiteY4" fmla="*/ 830947 h 883462"/>
              <a:gd name="connsiteX5" fmla="*/ 18292 w 143157"/>
              <a:gd name="connsiteY5" fmla="*/ 783564 h 883462"/>
              <a:gd name="connsiteX6" fmla="*/ 40903 w 143157"/>
              <a:gd name="connsiteY6" fmla="*/ 658503 h 883462"/>
              <a:gd name="connsiteX7" fmla="*/ 44464 w 143157"/>
              <a:gd name="connsiteY7" fmla="*/ 634905 h 883462"/>
              <a:gd name="connsiteX8" fmla="*/ 44362 w 143157"/>
              <a:gd name="connsiteY8" fmla="*/ 590996 h 883462"/>
              <a:gd name="connsiteX9" fmla="*/ 46048 w 143157"/>
              <a:gd name="connsiteY9" fmla="*/ 501972 h 883462"/>
              <a:gd name="connsiteX10" fmla="*/ 43867 w 143157"/>
              <a:gd name="connsiteY10" fmla="*/ 452730 h 883462"/>
              <a:gd name="connsiteX11" fmla="*/ 43664 w 143157"/>
              <a:gd name="connsiteY11" fmla="*/ 413619 h 883462"/>
              <a:gd name="connsiteX0" fmla="*/ 43664 w 145553"/>
              <a:gd name="connsiteY0" fmla="*/ 413619 h 861027"/>
              <a:gd name="connsiteX1" fmla="*/ 93248 w 145553"/>
              <a:gd name="connsiteY1" fmla="*/ 0 h 861027"/>
              <a:gd name="connsiteX2" fmla="*/ 142832 w 145553"/>
              <a:gd name="connsiteY2" fmla="*/ 413619 h 861027"/>
              <a:gd name="connsiteX3" fmla="*/ 136300 w 145553"/>
              <a:gd name="connsiteY3" fmla="*/ 734731 h 861027"/>
              <a:gd name="connsiteX4" fmla="*/ 124139 w 145553"/>
              <a:gd name="connsiteY4" fmla="*/ 856782 h 861027"/>
              <a:gd name="connsiteX5" fmla="*/ 4628 w 145553"/>
              <a:gd name="connsiteY5" fmla="*/ 830947 h 861027"/>
              <a:gd name="connsiteX6" fmla="*/ 18292 w 145553"/>
              <a:gd name="connsiteY6" fmla="*/ 783564 h 861027"/>
              <a:gd name="connsiteX7" fmla="*/ 40903 w 145553"/>
              <a:gd name="connsiteY7" fmla="*/ 658503 h 861027"/>
              <a:gd name="connsiteX8" fmla="*/ 44464 w 145553"/>
              <a:gd name="connsiteY8" fmla="*/ 634905 h 861027"/>
              <a:gd name="connsiteX9" fmla="*/ 44362 w 145553"/>
              <a:gd name="connsiteY9" fmla="*/ 590996 h 861027"/>
              <a:gd name="connsiteX10" fmla="*/ 46048 w 145553"/>
              <a:gd name="connsiteY10" fmla="*/ 501972 h 861027"/>
              <a:gd name="connsiteX11" fmla="*/ 43867 w 145553"/>
              <a:gd name="connsiteY11" fmla="*/ 452730 h 861027"/>
              <a:gd name="connsiteX12" fmla="*/ 43664 w 145553"/>
              <a:gd name="connsiteY12" fmla="*/ 413619 h 861027"/>
              <a:gd name="connsiteX0" fmla="*/ 43664 w 145553"/>
              <a:gd name="connsiteY0" fmla="*/ 413619 h 861027"/>
              <a:gd name="connsiteX1" fmla="*/ 93248 w 145553"/>
              <a:gd name="connsiteY1" fmla="*/ 0 h 861027"/>
              <a:gd name="connsiteX2" fmla="*/ 142832 w 145553"/>
              <a:gd name="connsiteY2" fmla="*/ 413619 h 861027"/>
              <a:gd name="connsiteX3" fmla="*/ 136300 w 145553"/>
              <a:gd name="connsiteY3" fmla="*/ 734731 h 861027"/>
              <a:gd name="connsiteX4" fmla="*/ 124139 w 145553"/>
              <a:gd name="connsiteY4" fmla="*/ 856782 h 861027"/>
              <a:gd name="connsiteX5" fmla="*/ 4628 w 145553"/>
              <a:gd name="connsiteY5" fmla="*/ 830947 h 861027"/>
              <a:gd name="connsiteX6" fmla="*/ 18292 w 145553"/>
              <a:gd name="connsiteY6" fmla="*/ 783564 h 861027"/>
              <a:gd name="connsiteX7" fmla="*/ 40903 w 145553"/>
              <a:gd name="connsiteY7" fmla="*/ 658503 h 861027"/>
              <a:gd name="connsiteX8" fmla="*/ 44464 w 145553"/>
              <a:gd name="connsiteY8" fmla="*/ 634905 h 861027"/>
              <a:gd name="connsiteX9" fmla="*/ 44362 w 145553"/>
              <a:gd name="connsiteY9" fmla="*/ 590996 h 861027"/>
              <a:gd name="connsiteX10" fmla="*/ 46048 w 145553"/>
              <a:gd name="connsiteY10" fmla="*/ 501972 h 861027"/>
              <a:gd name="connsiteX11" fmla="*/ 43867 w 145553"/>
              <a:gd name="connsiteY11" fmla="*/ 452730 h 861027"/>
              <a:gd name="connsiteX12" fmla="*/ 43664 w 145553"/>
              <a:gd name="connsiteY12" fmla="*/ 413619 h 861027"/>
              <a:gd name="connsiteX0" fmla="*/ 43664 w 145153"/>
              <a:gd name="connsiteY0" fmla="*/ 413619 h 866153"/>
              <a:gd name="connsiteX1" fmla="*/ 93248 w 145153"/>
              <a:gd name="connsiteY1" fmla="*/ 0 h 866153"/>
              <a:gd name="connsiteX2" fmla="*/ 142832 w 145153"/>
              <a:gd name="connsiteY2" fmla="*/ 413619 h 866153"/>
              <a:gd name="connsiteX3" fmla="*/ 136300 w 145153"/>
              <a:gd name="connsiteY3" fmla="*/ 734731 h 866153"/>
              <a:gd name="connsiteX4" fmla="*/ 143694 w 145153"/>
              <a:gd name="connsiteY4" fmla="*/ 656713 h 866153"/>
              <a:gd name="connsiteX5" fmla="*/ 124139 w 145153"/>
              <a:gd name="connsiteY5" fmla="*/ 856782 h 866153"/>
              <a:gd name="connsiteX6" fmla="*/ 4628 w 145153"/>
              <a:gd name="connsiteY6" fmla="*/ 830947 h 866153"/>
              <a:gd name="connsiteX7" fmla="*/ 18292 w 145153"/>
              <a:gd name="connsiteY7" fmla="*/ 783564 h 866153"/>
              <a:gd name="connsiteX8" fmla="*/ 40903 w 145153"/>
              <a:gd name="connsiteY8" fmla="*/ 658503 h 866153"/>
              <a:gd name="connsiteX9" fmla="*/ 44464 w 145153"/>
              <a:gd name="connsiteY9" fmla="*/ 634905 h 866153"/>
              <a:gd name="connsiteX10" fmla="*/ 44362 w 145153"/>
              <a:gd name="connsiteY10" fmla="*/ 590996 h 866153"/>
              <a:gd name="connsiteX11" fmla="*/ 46048 w 145153"/>
              <a:gd name="connsiteY11" fmla="*/ 501972 h 866153"/>
              <a:gd name="connsiteX12" fmla="*/ 43867 w 145153"/>
              <a:gd name="connsiteY12" fmla="*/ 452730 h 866153"/>
              <a:gd name="connsiteX13" fmla="*/ 43664 w 145153"/>
              <a:gd name="connsiteY13" fmla="*/ 413619 h 866153"/>
              <a:gd name="connsiteX0" fmla="*/ 43664 w 146372"/>
              <a:gd name="connsiteY0" fmla="*/ 413619 h 866153"/>
              <a:gd name="connsiteX1" fmla="*/ 93248 w 146372"/>
              <a:gd name="connsiteY1" fmla="*/ 0 h 866153"/>
              <a:gd name="connsiteX2" fmla="*/ 142832 w 146372"/>
              <a:gd name="connsiteY2" fmla="*/ 413619 h 866153"/>
              <a:gd name="connsiteX3" fmla="*/ 143183 w 146372"/>
              <a:gd name="connsiteY3" fmla="*/ 732993 h 866153"/>
              <a:gd name="connsiteX4" fmla="*/ 143694 w 146372"/>
              <a:gd name="connsiteY4" fmla="*/ 656713 h 866153"/>
              <a:gd name="connsiteX5" fmla="*/ 124139 w 146372"/>
              <a:gd name="connsiteY5" fmla="*/ 856782 h 866153"/>
              <a:gd name="connsiteX6" fmla="*/ 4628 w 146372"/>
              <a:gd name="connsiteY6" fmla="*/ 830947 h 866153"/>
              <a:gd name="connsiteX7" fmla="*/ 18292 w 146372"/>
              <a:gd name="connsiteY7" fmla="*/ 783564 h 866153"/>
              <a:gd name="connsiteX8" fmla="*/ 40903 w 146372"/>
              <a:gd name="connsiteY8" fmla="*/ 658503 h 866153"/>
              <a:gd name="connsiteX9" fmla="*/ 44464 w 146372"/>
              <a:gd name="connsiteY9" fmla="*/ 634905 h 866153"/>
              <a:gd name="connsiteX10" fmla="*/ 44362 w 146372"/>
              <a:gd name="connsiteY10" fmla="*/ 590996 h 866153"/>
              <a:gd name="connsiteX11" fmla="*/ 46048 w 146372"/>
              <a:gd name="connsiteY11" fmla="*/ 501972 h 866153"/>
              <a:gd name="connsiteX12" fmla="*/ 43867 w 146372"/>
              <a:gd name="connsiteY12" fmla="*/ 452730 h 866153"/>
              <a:gd name="connsiteX13" fmla="*/ 43664 w 146372"/>
              <a:gd name="connsiteY13" fmla="*/ 413619 h 866153"/>
              <a:gd name="connsiteX0" fmla="*/ 43664 w 156979"/>
              <a:gd name="connsiteY0" fmla="*/ 413619 h 858288"/>
              <a:gd name="connsiteX1" fmla="*/ 93248 w 156979"/>
              <a:gd name="connsiteY1" fmla="*/ 0 h 858288"/>
              <a:gd name="connsiteX2" fmla="*/ 142832 w 156979"/>
              <a:gd name="connsiteY2" fmla="*/ 413619 h 858288"/>
              <a:gd name="connsiteX3" fmla="*/ 143183 w 156979"/>
              <a:gd name="connsiteY3" fmla="*/ 732993 h 858288"/>
              <a:gd name="connsiteX4" fmla="*/ 143694 w 156979"/>
              <a:gd name="connsiteY4" fmla="*/ 656713 h 858288"/>
              <a:gd name="connsiteX5" fmla="*/ 156558 w 156979"/>
              <a:gd name="connsiteY5" fmla="*/ 783070 h 858288"/>
              <a:gd name="connsiteX6" fmla="*/ 124139 w 156979"/>
              <a:gd name="connsiteY6" fmla="*/ 856782 h 858288"/>
              <a:gd name="connsiteX7" fmla="*/ 4628 w 156979"/>
              <a:gd name="connsiteY7" fmla="*/ 830947 h 858288"/>
              <a:gd name="connsiteX8" fmla="*/ 18292 w 156979"/>
              <a:gd name="connsiteY8" fmla="*/ 783564 h 858288"/>
              <a:gd name="connsiteX9" fmla="*/ 40903 w 156979"/>
              <a:gd name="connsiteY9" fmla="*/ 658503 h 858288"/>
              <a:gd name="connsiteX10" fmla="*/ 44464 w 156979"/>
              <a:gd name="connsiteY10" fmla="*/ 634905 h 858288"/>
              <a:gd name="connsiteX11" fmla="*/ 44362 w 156979"/>
              <a:gd name="connsiteY11" fmla="*/ 590996 h 858288"/>
              <a:gd name="connsiteX12" fmla="*/ 46048 w 156979"/>
              <a:gd name="connsiteY12" fmla="*/ 501972 h 858288"/>
              <a:gd name="connsiteX13" fmla="*/ 43867 w 156979"/>
              <a:gd name="connsiteY13" fmla="*/ 452730 h 858288"/>
              <a:gd name="connsiteX14" fmla="*/ 43664 w 156979"/>
              <a:gd name="connsiteY14" fmla="*/ 413619 h 858288"/>
              <a:gd name="connsiteX0" fmla="*/ 43664 w 202399"/>
              <a:gd name="connsiteY0" fmla="*/ 413619 h 859289"/>
              <a:gd name="connsiteX1" fmla="*/ 93248 w 202399"/>
              <a:gd name="connsiteY1" fmla="*/ 0 h 859289"/>
              <a:gd name="connsiteX2" fmla="*/ 142832 w 202399"/>
              <a:gd name="connsiteY2" fmla="*/ 413619 h 859289"/>
              <a:gd name="connsiteX3" fmla="*/ 143183 w 202399"/>
              <a:gd name="connsiteY3" fmla="*/ 732993 h 859289"/>
              <a:gd name="connsiteX4" fmla="*/ 143694 w 202399"/>
              <a:gd name="connsiteY4" fmla="*/ 656713 h 859289"/>
              <a:gd name="connsiteX5" fmla="*/ 156558 w 202399"/>
              <a:gd name="connsiteY5" fmla="*/ 783070 h 859289"/>
              <a:gd name="connsiteX6" fmla="*/ 201999 w 202399"/>
              <a:gd name="connsiteY6" fmla="*/ 849945 h 859289"/>
              <a:gd name="connsiteX7" fmla="*/ 124139 w 202399"/>
              <a:gd name="connsiteY7" fmla="*/ 856782 h 859289"/>
              <a:gd name="connsiteX8" fmla="*/ 4628 w 202399"/>
              <a:gd name="connsiteY8" fmla="*/ 830947 h 859289"/>
              <a:gd name="connsiteX9" fmla="*/ 18292 w 202399"/>
              <a:gd name="connsiteY9" fmla="*/ 783564 h 859289"/>
              <a:gd name="connsiteX10" fmla="*/ 40903 w 202399"/>
              <a:gd name="connsiteY10" fmla="*/ 658503 h 859289"/>
              <a:gd name="connsiteX11" fmla="*/ 44464 w 202399"/>
              <a:gd name="connsiteY11" fmla="*/ 634905 h 859289"/>
              <a:gd name="connsiteX12" fmla="*/ 44362 w 202399"/>
              <a:gd name="connsiteY12" fmla="*/ 590996 h 859289"/>
              <a:gd name="connsiteX13" fmla="*/ 46048 w 202399"/>
              <a:gd name="connsiteY13" fmla="*/ 501972 h 859289"/>
              <a:gd name="connsiteX14" fmla="*/ 43867 w 202399"/>
              <a:gd name="connsiteY14" fmla="*/ 452730 h 859289"/>
              <a:gd name="connsiteX15" fmla="*/ 43664 w 202399"/>
              <a:gd name="connsiteY15" fmla="*/ 413619 h 859289"/>
              <a:gd name="connsiteX0" fmla="*/ 43664 w 204132"/>
              <a:gd name="connsiteY0" fmla="*/ 413619 h 858088"/>
              <a:gd name="connsiteX1" fmla="*/ 93248 w 204132"/>
              <a:gd name="connsiteY1" fmla="*/ 0 h 858088"/>
              <a:gd name="connsiteX2" fmla="*/ 142832 w 204132"/>
              <a:gd name="connsiteY2" fmla="*/ 413619 h 858088"/>
              <a:gd name="connsiteX3" fmla="*/ 143183 w 204132"/>
              <a:gd name="connsiteY3" fmla="*/ 732993 h 858088"/>
              <a:gd name="connsiteX4" fmla="*/ 143694 w 204132"/>
              <a:gd name="connsiteY4" fmla="*/ 656713 h 858088"/>
              <a:gd name="connsiteX5" fmla="*/ 156558 w 204132"/>
              <a:gd name="connsiteY5" fmla="*/ 783070 h 858088"/>
              <a:gd name="connsiteX6" fmla="*/ 184348 w 204132"/>
              <a:gd name="connsiteY6" fmla="*/ 811933 h 858088"/>
              <a:gd name="connsiteX7" fmla="*/ 201999 w 204132"/>
              <a:gd name="connsiteY7" fmla="*/ 849945 h 858088"/>
              <a:gd name="connsiteX8" fmla="*/ 124139 w 204132"/>
              <a:gd name="connsiteY8" fmla="*/ 856782 h 858088"/>
              <a:gd name="connsiteX9" fmla="*/ 4628 w 204132"/>
              <a:gd name="connsiteY9" fmla="*/ 830947 h 858088"/>
              <a:gd name="connsiteX10" fmla="*/ 18292 w 204132"/>
              <a:gd name="connsiteY10" fmla="*/ 783564 h 858088"/>
              <a:gd name="connsiteX11" fmla="*/ 40903 w 204132"/>
              <a:gd name="connsiteY11" fmla="*/ 658503 h 858088"/>
              <a:gd name="connsiteX12" fmla="*/ 44464 w 204132"/>
              <a:gd name="connsiteY12" fmla="*/ 634905 h 858088"/>
              <a:gd name="connsiteX13" fmla="*/ 44362 w 204132"/>
              <a:gd name="connsiteY13" fmla="*/ 590996 h 858088"/>
              <a:gd name="connsiteX14" fmla="*/ 46048 w 204132"/>
              <a:gd name="connsiteY14" fmla="*/ 501972 h 858088"/>
              <a:gd name="connsiteX15" fmla="*/ 43867 w 204132"/>
              <a:gd name="connsiteY15" fmla="*/ 452730 h 858088"/>
              <a:gd name="connsiteX16" fmla="*/ 43664 w 204132"/>
              <a:gd name="connsiteY16" fmla="*/ 413619 h 858088"/>
              <a:gd name="connsiteX0" fmla="*/ 43664 w 204132"/>
              <a:gd name="connsiteY0" fmla="*/ 413619 h 858088"/>
              <a:gd name="connsiteX1" fmla="*/ 93248 w 204132"/>
              <a:gd name="connsiteY1" fmla="*/ 0 h 858088"/>
              <a:gd name="connsiteX2" fmla="*/ 142832 w 204132"/>
              <a:gd name="connsiteY2" fmla="*/ 413619 h 858088"/>
              <a:gd name="connsiteX3" fmla="*/ 143183 w 204132"/>
              <a:gd name="connsiteY3" fmla="*/ 732993 h 858088"/>
              <a:gd name="connsiteX4" fmla="*/ 143694 w 204132"/>
              <a:gd name="connsiteY4" fmla="*/ 656713 h 858088"/>
              <a:gd name="connsiteX5" fmla="*/ 165862 w 204132"/>
              <a:gd name="connsiteY5" fmla="*/ 785114 h 858088"/>
              <a:gd name="connsiteX6" fmla="*/ 184348 w 204132"/>
              <a:gd name="connsiteY6" fmla="*/ 811933 h 858088"/>
              <a:gd name="connsiteX7" fmla="*/ 201999 w 204132"/>
              <a:gd name="connsiteY7" fmla="*/ 849945 h 858088"/>
              <a:gd name="connsiteX8" fmla="*/ 124139 w 204132"/>
              <a:gd name="connsiteY8" fmla="*/ 856782 h 858088"/>
              <a:gd name="connsiteX9" fmla="*/ 4628 w 204132"/>
              <a:gd name="connsiteY9" fmla="*/ 830947 h 858088"/>
              <a:gd name="connsiteX10" fmla="*/ 18292 w 204132"/>
              <a:gd name="connsiteY10" fmla="*/ 783564 h 858088"/>
              <a:gd name="connsiteX11" fmla="*/ 40903 w 204132"/>
              <a:gd name="connsiteY11" fmla="*/ 658503 h 858088"/>
              <a:gd name="connsiteX12" fmla="*/ 44464 w 204132"/>
              <a:gd name="connsiteY12" fmla="*/ 634905 h 858088"/>
              <a:gd name="connsiteX13" fmla="*/ 44362 w 204132"/>
              <a:gd name="connsiteY13" fmla="*/ 590996 h 858088"/>
              <a:gd name="connsiteX14" fmla="*/ 46048 w 204132"/>
              <a:gd name="connsiteY14" fmla="*/ 501972 h 858088"/>
              <a:gd name="connsiteX15" fmla="*/ 43867 w 204132"/>
              <a:gd name="connsiteY15" fmla="*/ 452730 h 858088"/>
              <a:gd name="connsiteX16" fmla="*/ 43664 w 204132"/>
              <a:gd name="connsiteY16" fmla="*/ 413619 h 858088"/>
              <a:gd name="connsiteX0" fmla="*/ 4628 w 215579"/>
              <a:gd name="connsiteY0" fmla="*/ 830947 h 948222"/>
              <a:gd name="connsiteX1" fmla="*/ 18292 w 215579"/>
              <a:gd name="connsiteY1" fmla="*/ 783564 h 948222"/>
              <a:gd name="connsiteX2" fmla="*/ 40903 w 215579"/>
              <a:gd name="connsiteY2" fmla="*/ 658503 h 948222"/>
              <a:gd name="connsiteX3" fmla="*/ 44464 w 215579"/>
              <a:gd name="connsiteY3" fmla="*/ 634905 h 948222"/>
              <a:gd name="connsiteX4" fmla="*/ 44362 w 215579"/>
              <a:gd name="connsiteY4" fmla="*/ 590996 h 948222"/>
              <a:gd name="connsiteX5" fmla="*/ 46048 w 215579"/>
              <a:gd name="connsiteY5" fmla="*/ 501972 h 948222"/>
              <a:gd name="connsiteX6" fmla="*/ 43867 w 215579"/>
              <a:gd name="connsiteY6" fmla="*/ 452730 h 948222"/>
              <a:gd name="connsiteX7" fmla="*/ 43664 w 215579"/>
              <a:gd name="connsiteY7" fmla="*/ 413619 h 948222"/>
              <a:gd name="connsiteX8" fmla="*/ 93248 w 215579"/>
              <a:gd name="connsiteY8" fmla="*/ 0 h 948222"/>
              <a:gd name="connsiteX9" fmla="*/ 142832 w 215579"/>
              <a:gd name="connsiteY9" fmla="*/ 413619 h 948222"/>
              <a:gd name="connsiteX10" fmla="*/ 143183 w 215579"/>
              <a:gd name="connsiteY10" fmla="*/ 732993 h 948222"/>
              <a:gd name="connsiteX11" fmla="*/ 143694 w 215579"/>
              <a:gd name="connsiteY11" fmla="*/ 656713 h 948222"/>
              <a:gd name="connsiteX12" fmla="*/ 165862 w 215579"/>
              <a:gd name="connsiteY12" fmla="*/ 785114 h 948222"/>
              <a:gd name="connsiteX13" fmla="*/ 184348 w 215579"/>
              <a:gd name="connsiteY13" fmla="*/ 811933 h 948222"/>
              <a:gd name="connsiteX14" fmla="*/ 201999 w 215579"/>
              <a:gd name="connsiteY14" fmla="*/ 849945 h 948222"/>
              <a:gd name="connsiteX15" fmla="*/ 215579 w 215579"/>
              <a:gd name="connsiteY15" fmla="*/ 948222 h 948222"/>
              <a:gd name="connsiteX0" fmla="*/ 4628 w 215579"/>
              <a:gd name="connsiteY0" fmla="*/ 830947 h 948222"/>
              <a:gd name="connsiteX1" fmla="*/ 18292 w 215579"/>
              <a:gd name="connsiteY1" fmla="*/ 783564 h 948222"/>
              <a:gd name="connsiteX2" fmla="*/ 40903 w 215579"/>
              <a:gd name="connsiteY2" fmla="*/ 658503 h 948222"/>
              <a:gd name="connsiteX3" fmla="*/ 44464 w 215579"/>
              <a:gd name="connsiteY3" fmla="*/ 634905 h 948222"/>
              <a:gd name="connsiteX4" fmla="*/ 44362 w 215579"/>
              <a:gd name="connsiteY4" fmla="*/ 590996 h 948222"/>
              <a:gd name="connsiteX5" fmla="*/ 46048 w 215579"/>
              <a:gd name="connsiteY5" fmla="*/ 501972 h 948222"/>
              <a:gd name="connsiteX6" fmla="*/ 43867 w 215579"/>
              <a:gd name="connsiteY6" fmla="*/ 452730 h 948222"/>
              <a:gd name="connsiteX7" fmla="*/ 43664 w 215579"/>
              <a:gd name="connsiteY7" fmla="*/ 413619 h 948222"/>
              <a:gd name="connsiteX8" fmla="*/ 93248 w 215579"/>
              <a:gd name="connsiteY8" fmla="*/ 0 h 948222"/>
              <a:gd name="connsiteX9" fmla="*/ 142832 w 215579"/>
              <a:gd name="connsiteY9" fmla="*/ 413619 h 948222"/>
              <a:gd name="connsiteX10" fmla="*/ 143183 w 215579"/>
              <a:gd name="connsiteY10" fmla="*/ 732993 h 948222"/>
              <a:gd name="connsiteX11" fmla="*/ 143694 w 215579"/>
              <a:gd name="connsiteY11" fmla="*/ 656713 h 948222"/>
              <a:gd name="connsiteX12" fmla="*/ 165862 w 215579"/>
              <a:gd name="connsiteY12" fmla="*/ 785114 h 948222"/>
              <a:gd name="connsiteX13" fmla="*/ 184348 w 215579"/>
              <a:gd name="connsiteY13" fmla="*/ 811933 h 948222"/>
              <a:gd name="connsiteX14" fmla="*/ 201999 w 215579"/>
              <a:gd name="connsiteY14" fmla="*/ 849945 h 948222"/>
              <a:gd name="connsiteX15" fmla="*/ 215579 w 215579"/>
              <a:gd name="connsiteY15" fmla="*/ 948222 h 948222"/>
              <a:gd name="connsiteX16" fmla="*/ 4628 w 215579"/>
              <a:gd name="connsiteY16" fmla="*/ 830947 h 948222"/>
              <a:gd name="connsiteX0" fmla="*/ 4628 w 204132"/>
              <a:gd name="connsiteY0" fmla="*/ 830947 h 898095"/>
              <a:gd name="connsiteX1" fmla="*/ 18292 w 204132"/>
              <a:gd name="connsiteY1" fmla="*/ 783564 h 898095"/>
              <a:gd name="connsiteX2" fmla="*/ 40903 w 204132"/>
              <a:gd name="connsiteY2" fmla="*/ 658503 h 898095"/>
              <a:gd name="connsiteX3" fmla="*/ 44464 w 204132"/>
              <a:gd name="connsiteY3" fmla="*/ 634905 h 898095"/>
              <a:gd name="connsiteX4" fmla="*/ 44362 w 204132"/>
              <a:gd name="connsiteY4" fmla="*/ 590996 h 898095"/>
              <a:gd name="connsiteX5" fmla="*/ 46048 w 204132"/>
              <a:gd name="connsiteY5" fmla="*/ 501972 h 898095"/>
              <a:gd name="connsiteX6" fmla="*/ 43867 w 204132"/>
              <a:gd name="connsiteY6" fmla="*/ 452730 h 898095"/>
              <a:gd name="connsiteX7" fmla="*/ 43664 w 204132"/>
              <a:gd name="connsiteY7" fmla="*/ 413619 h 898095"/>
              <a:gd name="connsiteX8" fmla="*/ 93248 w 204132"/>
              <a:gd name="connsiteY8" fmla="*/ 0 h 898095"/>
              <a:gd name="connsiteX9" fmla="*/ 142832 w 204132"/>
              <a:gd name="connsiteY9" fmla="*/ 413619 h 898095"/>
              <a:gd name="connsiteX10" fmla="*/ 143183 w 204132"/>
              <a:gd name="connsiteY10" fmla="*/ 732993 h 898095"/>
              <a:gd name="connsiteX11" fmla="*/ 143694 w 204132"/>
              <a:gd name="connsiteY11" fmla="*/ 656713 h 898095"/>
              <a:gd name="connsiteX12" fmla="*/ 165862 w 204132"/>
              <a:gd name="connsiteY12" fmla="*/ 785114 h 898095"/>
              <a:gd name="connsiteX13" fmla="*/ 184348 w 204132"/>
              <a:gd name="connsiteY13" fmla="*/ 811933 h 898095"/>
              <a:gd name="connsiteX14" fmla="*/ 201999 w 204132"/>
              <a:gd name="connsiteY14" fmla="*/ 849945 h 898095"/>
              <a:gd name="connsiteX15" fmla="*/ 150203 w 204132"/>
              <a:gd name="connsiteY15" fmla="*/ 898095 h 898095"/>
              <a:gd name="connsiteX16" fmla="*/ 4628 w 204132"/>
              <a:gd name="connsiteY16" fmla="*/ 830947 h 898095"/>
              <a:gd name="connsiteX0" fmla="*/ 4628 w 204132"/>
              <a:gd name="connsiteY0" fmla="*/ 830947 h 960131"/>
              <a:gd name="connsiteX1" fmla="*/ 18292 w 204132"/>
              <a:gd name="connsiteY1" fmla="*/ 783564 h 960131"/>
              <a:gd name="connsiteX2" fmla="*/ 40903 w 204132"/>
              <a:gd name="connsiteY2" fmla="*/ 658503 h 960131"/>
              <a:gd name="connsiteX3" fmla="*/ 44464 w 204132"/>
              <a:gd name="connsiteY3" fmla="*/ 634905 h 960131"/>
              <a:gd name="connsiteX4" fmla="*/ 44362 w 204132"/>
              <a:gd name="connsiteY4" fmla="*/ 590996 h 960131"/>
              <a:gd name="connsiteX5" fmla="*/ 46048 w 204132"/>
              <a:gd name="connsiteY5" fmla="*/ 501972 h 960131"/>
              <a:gd name="connsiteX6" fmla="*/ 43867 w 204132"/>
              <a:gd name="connsiteY6" fmla="*/ 452730 h 960131"/>
              <a:gd name="connsiteX7" fmla="*/ 43664 w 204132"/>
              <a:gd name="connsiteY7" fmla="*/ 413619 h 960131"/>
              <a:gd name="connsiteX8" fmla="*/ 93248 w 204132"/>
              <a:gd name="connsiteY8" fmla="*/ 0 h 960131"/>
              <a:gd name="connsiteX9" fmla="*/ 142832 w 204132"/>
              <a:gd name="connsiteY9" fmla="*/ 413619 h 960131"/>
              <a:gd name="connsiteX10" fmla="*/ 143183 w 204132"/>
              <a:gd name="connsiteY10" fmla="*/ 732993 h 960131"/>
              <a:gd name="connsiteX11" fmla="*/ 143694 w 204132"/>
              <a:gd name="connsiteY11" fmla="*/ 656713 h 960131"/>
              <a:gd name="connsiteX12" fmla="*/ 165862 w 204132"/>
              <a:gd name="connsiteY12" fmla="*/ 785114 h 960131"/>
              <a:gd name="connsiteX13" fmla="*/ 184348 w 204132"/>
              <a:gd name="connsiteY13" fmla="*/ 811933 h 960131"/>
              <a:gd name="connsiteX14" fmla="*/ 201999 w 204132"/>
              <a:gd name="connsiteY14" fmla="*/ 849945 h 960131"/>
              <a:gd name="connsiteX15" fmla="*/ 203209 w 204132"/>
              <a:gd name="connsiteY15" fmla="*/ 960131 h 960131"/>
              <a:gd name="connsiteX16" fmla="*/ 4628 w 204132"/>
              <a:gd name="connsiteY16" fmla="*/ 830947 h 960131"/>
              <a:gd name="connsiteX0" fmla="*/ 203209 w 293439"/>
              <a:gd name="connsiteY0" fmla="*/ 960131 h 960131"/>
              <a:gd name="connsiteX1" fmla="*/ 4628 w 293439"/>
              <a:gd name="connsiteY1" fmla="*/ 830947 h 960131"/>
              <a:gd name="connsiteX2" fmla="*/ 18292 w 293439"/>
              <a:gd name="connsiteY2" fmla="*/ 783564 h 960131"/>
              <a:gd name="connsiteX3" fmla="*/ 40903 w 293439"/>
              <a:gd name="connsiteY3" fmla="*/ 658503 h 960131"/>
              <a:gd name="connsiteX4" fmla="*/ 44464 w 293439"/>
              <a:gd name="connsiteY4" fmla="*/ 634905 h 960131"/>
              <a:gd name="connsiteX5" fmla="*/ 44362 w 293439"/>
              <a:gd name="connsiteY5" fmla="*/ 590996 h 960131"/>
              <a:gd name="connsiteX6" fmla="*/ 46048 w 293439"/>
              <a:gd name="connsiteY6" fmla="*/ 501972 h 960131"/>
              <a:gd name="connsiteX7" fmla="*/ 43867 w 293439"/>
              <a:gd name="connsiteY7" fmla="*/ 452730 h 960131"/>
              <a:gd name="connsiteX8" fmla="*/ 43664 w 293439"/>
              <a:gd name="connsiteY8" fmla="*/ 413619 h 960131"/>
              <a:gd name="connsiteX9" fmla="*/ 93248 w 293439"/>
              <a:gd name="connsiteY9" fmla="*/ 0 h 960131"/>
              <a:gd name="connsiteX10" fmla="*/ 142832 w 293439"/>
              <a:gd name="connsiteY10" fmla="*/ 413619 h 960131"/>
              <a:gd name="connsiteX11" fmla="*/ 143183 w 293439"/>
              <a:gd name="connsiteY11" fmla="*/ 732993 h 960131"/>
              <a:gd name="connsiteX12" fmla="*/ 143694 w 293439"/>
              <a:gd name="connsiteY12" fmla="*/ 656713 h 960131"/>
              <a:gd name="connsiteX13" fmla="*/ 165862 w 293439"/>
              <a:gd name="connsiteY13" fmla="*/ 785114 h 960131"/>
              <a:gd name="connsiteX14" fmla="*/ 184348 w 293439"/>
              <a:gd name="connsiteY14" fmla="*/ 811933 h 960131"/>
              <a:gd name="connsiteX15" fmla="*/ 293439 w 293439"/>
              <a:gd name="connsiteY15" fmla="*/ 941385 h 960131"/>
              <a:gd name="connsiteX0" fmla="*/ 203209 w 203209"/>
              <a:gd name="connsiteY0" fmla="*/ 960131 h 960131"/>
              <a:gd name="connsiteX1" fmla="*/ 4628 w 203209"/>
              <a:gd name="connsiteY1" fmla="*/ 830947 h 960131"/>
              <a:gd name="connsiteX2" fmla="*/ 18292 w 203209"/>
              <a:gd name="connsiteY2" fmla="*/ 783564 h 960131"/>
              <a:gd name="connsiteX3" fmla="*/ 40903 w 203209"/>
              <a:gd name="connsiteY3" fmla="*/ 658503 h 960131"/>
              <a:gd name="connsiteX4" fmla="*/ 44464 w 203209"/>
              <a:gd name="connsiteY4" fmla="*/ 634905 h 960131"/>
              <a:gd name="connsiteX5" fmla="*/ 44362 w 203209"/>
              <a:gd name="connsiteY5" fmla="*/ 590996 h 960131"/>
              <a:gd name="connsiteX6" fmla="*/ 46048 w 203209"/>
              <a:gd name="connsiteY6" fmla="*/ 501972 h 960131"/>
              <a:gd name="connsiteX7" fmla="*/ 43867 w 203209"/>
              <a:gd name="connsiteY7" fmla="*/ 452730 h 960131"/>
              <a:gd name="connsiteX8" fmla="*/ 43664 w 203209"/>
              <a:gd name="connsiteY8" fmla="*/ 413619 h 960131"/>
              <a:gd name="connsiteX9" fmla="*/ 93248 w 203209"/>
              <a:gd name="connsiteY9" fmla="*/ 0 h 960131"/>
              <a:gd name="connsiteX10" fmla="*/ 142832 w 203209"/>
              <a:gd name="connsiteY10" fmla="*/ 413619 h 960131"/>
              <a:gd name="connsiteX11" fmla="*/ 143183 w 203209"/>
              <a:gd name="connsiteY11" fmla="*/ 732993 h 960131"/>
              <a:gd name="connsiteX12" fmla="*/ 143694 w 203209"/>
              <a:gd name="connsiteY12" fmla="*/ 656713 h 960131"/>
              <a:gd name="connsiteX13" fmla="*/ 165862 w 203209"/>
              <a:gd name="connsiteY13" fmla="*/ 785114 h 960131"/>
              <a:gd name="connsiteX14" fmla="*/ 184348 w 203209"/>
              <a:gd name="connsiteY14" fmla="*/ 811933 h 960131"/>
              <a:gd name="connsiteX0" fmla="*/ 203209 w 203209"/>
              <a:gd name="connsiteY0" fmla="*/ 960131 h 960131"/>
              <a:gd name="connsiteX1" fmla="*/ 107402 w 203209"/>
              <a:gd name="connsiteY1" fmla="*/ 895797 h 960131"/>
              <a:gd name="connsiteX2" fmla="*/ 4628 w 203209"/>
              <a:gd name="connsiteY2" fmla="*/ 830947 h 960131"/>
              <a:gd name="connsiteX3" fmla="*/ 18292 w 203209"/>
              <a:gd name="connsiteY3" fmla="*/ 783564 h 960131"/>
              <a:gd name="connsiteX4" fmla="*/ 40903 w 203209"/>
              <a:gd name="connsiteY4" fmla="*/ 658503 h 960131"/>
              <a:gd name="connsiteX5" fmla="*/ 44464 w 203209"/>
              <a:gd name="connsiteY5" fmla="*/ 634905 h 960131"/>
              <a:gd name="connsiteX6" fmla="*/ 44362 w 203209"/>
              <a:gd name="connsiteY6" fmla="*/ 590996 h 960131"/>
              <a:gd name="connsiteX7" fmla="*/ 46048 w 203209"/>
              <a:gd name="connsiteY7" fmla="*/ 501972 h 960131"/>
              <a:gd name="connsiteX8" fmla="*/ 43867 w 203209"/>
              <a:gd name="connsiteY8" fmla="*/ 452730 h 960131"/>
              <a:gd name="connsiteX9" fmla="*/ 43664 w 203209"/>
              <a:gd name="connsiteY9" fmla="*/ 413619 h 960131"/>
              <a:gd name="connsiteX10" fmla="*/ 93248 w 203209"/>
              <a:gd name="connsiteY10" fmla="*/ 0 h 960131"/>
              <a:gd name="connsiteX11" fmla="*/ 142832 w 203209"/>
              <a:gd name="connsiteY11" fmla="*/ 413619 h 960131"/>
              <a:gd name="connsiteX12" fmla="*/ 143183 w 203209"/>
              <a:gd name="connsiteY12" fmla="*/ 732993 h 960131"/>
              <a:gd name="connsiteX13" fmla="*/ 143694 w 203209"/>
              <a:gd name="connsiteY13" fmla="*/ 656713 h 960131"/>
              <a:gd name="connsiteX14" fmla="*/ 165862 w 203209"/>
              <a:gd name="connsiteY14" fmla="*/ 785114 h 960131"/>
              <a:gd name="connsiteX15" fmla="*/ 184348 w 203209"/>
              <a:gd name="connsiteY15" fmla="*/ 811933 h 960131"/>
              <a:gd name="connsiteX0" fmla="*/ 203209 w 203209"/>
              <a:gd name="connsiteY0" fmla="*/ 960131 h 960131"/>
              <a:gd name="connsiteX1" fmla="*/ 4628 w 203209"/>
              <a:gd name="connsiteY1" fmla="*/ 830947 h 960131"/>
              <a:gd name="connsiteX2" fmla="*/ 18292 w 203209"/>
              <a:gd name="connsiteY2" fmla="*/ 783564 h 960131"/>
              <a:gd name="connsiteX3" fmla="*/ 40903 w 203209"/>
              <a:gd name="connsiteY3" fmla="*/ 658503 h 960131"/>
              <a:gd name="connsiteX4" fmla="*/ 44464 w 203209"/>
              <a:gd name="connsiteY4" fmla="*/ 634905 h 960131"/>
              <a:gd name="connsiteX5" fmla="*/ 44362 w 203209"/>
              <a:gd name="connsiteY5" fmla="*/ 590996 h 960131"/>
              <a:gd name="connsiteX6" fmla="*/ 46048 w 203209"/>
              <a:gd name="connsiteY6" fmla="*/ 501972 h 960131"/>
              <a:gd name="connsiteX7" fmla="*/ 43867 w 203209"/>
              <a:gd name="connsiteY7" fmla="*/ 452730 h 960131"/>
              <a:gd name="connsiteX8" fmla="*/ 43664 w 203209"/>
              <a:gd name="connsiteY8" fmla="*/ 413619 h 960131"/>
              <a:gd name="connsiteX9" fmla="*/ 93248 w 203209"/>
              <a:gd name="connsiteY9" fmla="*/ 0 h 960131"/>
              <a:gd name="connsiteX10" fmla="*/ 142832 w 203209"/>
              <a:gd name="connsiteY10" fmla="*/ 413619 h 960131"/>
              <a:gd name="connsiteX11" fmla="*/ 143183 w 203209"/>
              <a:gd name="connsiteY11" fmla="*/ 732993 h 960131"/>
              <a:gd name="connsiteX12" fmla="*/ 143694 w 203209"/>
              <a:gd name="connsiteY12" fmla="*/ 656713 h 960131"/>
              <a:gd name="connsiteX13" fmla="*/ 165862 w 203209"/>
              <a:gd name="connsiteY13" fmla="*/ 785114 h 960131"/>
              <a:gd name="connsiteX14" fmla="*/ 184348 w 203209"/>
              <a:gd name="connsiteY14" fmla="*/ 811933 h 960131"/>
              <a:gd name="connsiteX0" fmla="*/ 4628 w 184348"/>
              <a:gd name="connsiteY0" fmla="*/ 830947 h 830947"/>
              <a:gd name="connsiteX1" fmla="*/ 18292 w 184348"/>
              <a:gd name="connsiteY1" fmla="*/ 783564 h 830947"/>
              <a:gd name="connsiteX2" fmla="*/ 40903 w 184348"/>
              <a:gd name="connsiteY2" fmla="*/ 658503 h 830947"/>
              <a:gd name="connsiteX3" fmla="*/ 44464 w 184348"/>
              <a:gd name="connsiteY3" fmla="*/ 634905 h 830947"/>
              <a:gd name="connsiteX4" fmla="*/ 44362 w 184348"/>
              <a:gd name="connsiteY4" fmla="*/ 590996 h 830947"/>
              <a:gd name="connsiteX5" fmla="*/ 46048 w 184348"/>
              <a:gd name="connsiteY5" fmla="*/ 501972 h 830947"/>
              <a:gd name="connsiteX6" fmla="*/ 43867 w 184348"/>
              <a:gd name="connsiteY6" fmla="*/ 452730 h 830947"/>
              <a:gd name="connsiteX7" fmla="*/ 43664 w 184348"/>
              <a:gd name="connsiteY7" fmla="*/ 413619 h 830947"/>
              <a:gd name="connsiteX8" fmla="*/ 93248 w 184348"/>
              <a:gd name="connsiteY8" fmla="*/ 0 h 830947"/>
              <a:gd name="connsiteX9" fmla="*/ 142832 w 184348"/>
              <a:gd name="connsiteY9" fmla="*/ 413619 h 830947"/>
              <a:gd name="connsiteX10" fmla="*/ 143183 w 184348"/>
              <a:gd name="connsiteY10" fmla="*/ 732993 h 830947"/>
              <a:gd name="connsiteX11" fmla="*/ 143694 w 184348"/>
              <a:gd name="connsiteY11" fmla="*/ 656713 h 830947"/>
              <a:gd name="connsiteX12" fmla="*/ 165862 w 184348"/>
              <a:gd name="connsiteY12" fmla="*/ 785114 h 830947"/>
              <a:gd name="connsiteX13" fmla="*/ 184348 w 184348"/>
              <a:gd name="connsiteY13" fmla="*/ 811933 h 830947"/>
              <a:gd name="connsiteX0" fmla="*/ 4628 w 213910"/>
              <a:gd name="connsiteY0" fmla="*/ 830947 h 862315"/>
              <a:gd name="connsiteX1" fmla="*/ 18292 w 213910"/>
              <a:gd name="connsiteY1" fmla="*/ 783564 h 862315"/>
              <a:gd name="connsiteX2" fmla="*/ 40903 w 213910"/>
              <a:gd name="connsiteY2" fmla="*/ 658503 h 862315"/>
              <a:gd name="connsiteX3" fmla="*/ 44464 w 213910"/>
              <a:gd name="connsiteY3" fmla="*/ 634905 h 862315"/>
              <a:gd name="connsiteX4" fmla="*/ 44362 w 213910"/>
              <a:gd name="connsiteY4" fmla="*/ 590996 h 862315"/>
              <a:gd name="connsiteX5" fmla="*/ 46048 w 213910"/>
              <a:gd name="connsiteY5" fmla="*/ 501972 h 862315"/>
              <a:gd name="connsiteX6" fmla="*/ 43867 w 213910"/>
              <a:gd name="connsiteY6" fmla="*/ 452730 h 862315"/>
              <a:gd name="connsiteX7" fmla="*/ 43664 w 213910"/>
              <a:gd name="connsiteY7" fmla="*/ 413619 h 862315"/>
              <a:gd name="connsiteX8" fmla="*/ 93248 w 213910"/>
              <a:gd name="connsiteY8" fmla="*/ 0 h 862315"/>
              <a:gd name="connsiteX9" fmla="*/ 142832 w 213910"/>
              <a:gd name="connsiteY9" fmla="*/ 413619 h 862315"/>
              <a:gd name="connsiteX10" fmla="*/ 143183 w 213910"/>
              <a:gd name="connsiteY10" fmla="*/ 732993 h 862315"/>
              <a:gd name="connsiteX11" fmla="*/ 143694 w 213910"/>
              <a:gd name="connsiteY11" fmla="*/ 656713 h 862315"/>
              <a:gd name="connsiteX12" fmla="*/ 165862 w 213910"/>
              <a:gd name="connsiteY12" fmla="*/ 785114 h 862315"/>
              <a:gd name="connsiteX13" fmla="*/ 213910 w 213910"/>
              <a:gd name="connsiteY13" fmla="*/ 862315 h 862315"/>
              <a:gd name="connsiteX0" fmla="*/ 4628 w 247101"/>
              <a:gd name="connsiteY0" fmla="*/ 830947 h 918372"/>
              <a:gd name="connsiteX1" fmla="*/ 18292 w 247101"/>
              <a:gd name="connsiteY1" fmla="*/ 783564 h 918372"/>
              <a:gd name="connsiteX2" fmla="*/ 40903 w 247101"/>
              <a:gd name="connsiteY2" fmla="*/ 658503 h 918372"/>
              <a:gd name="connsiteX3" fmla="*/ 44464 w 247101"/>
              <a:gd name="connsiteY3" fmla="*/ 634905 h 918372"/>
              <a:gd name="connsiteX4" fmla="*/ 44362 w 247101"/>
              <a:gd name="connsiteY4" fmla="*/ 590996 h 918372"/>
              <a:gd name="connsiteX5" fmla="*/ 46048 w 247101"/>
              <a:gd name="connsiteY5" fmla="*/ 501972 h 918372"/>
              <a:gd name="connsiteX6" fmla="*/ 43867 w 247101"/>
              <a:gd name="connsiteY6" fmla="*/ 452730 h 918372"/>
              <a:gd name="connsiteX7" fmla="*/ 43664 w 247101"/>
              <a:gd name="connsiteY7" fmla="*/ 413619 h 918372"/>
              <a:gd name="connsiteX8" fmla="*/ 93248 w 247101"/>
              <a:gd name="connsiteY8" fmla="*/ 0 h 918372"/>
              <a:gd name="connsiteX9" fmla="*/ 142832 w 247101"/>
              <a:gd name="connsiteY9" fmla="*/ 413619 h 918372"/>
              <a:gd name="connsiteX10" fmla="*/ 143183 w 247101"/>
              <a:gd name="connsiteY10" fmla="*/ 732993 h 918372"/>
              <a:gd name="connsiteX11" fmla="*/ 143694 w 247101"/>
              <a:gd name="connsiteY11" fmla="*/ 656713 h 918372"/>
              <a:gd name="connsiteX12" fmla="*/ 165862 w 247101"/>
              <a:gd name="connsiteY12" fmla="*/ 785114 h 918372"/>
              <a:gd name="connsiteX13" fmla="*/ 247101 w 247101"/>
              <a:gd name="connsiteY13" fmla="*/ 918372 h 918372"/>
              <a:gd name="connsiteX0" fmla="*/ 4023 w 251386"/>
              <a:gd name="connsiteY0" fmla="*/ 875385 h 918372"/>
              <a:gd name="connsiteX1" fmla="*/ 22577 w 251386"/>
              <a:gd name="connsiteY1" fmla="*/ 783564 h 918372"/>
              <a:gd name="connsiteX2" fmla="*/ 45188 w 251386"/>
              <a:gd name="connsiteY2" fmla="*/ 658503 h 918372"/>
              <a:gd name="connsiteX3" fmla="*/ 48749 w 251386"/>
              <a:gd name="connsiteY3" fmla="*/ 634905 h 918372"/>
              <a:gd name="connsiteX4" fmla="*/ 48647 w 251386"/>
              <a:gd name="connsiteY4" fmla="*/ 590996 h 918372"/>
              <a:gd name="connsiteX5" fmla="*/ 50333 w 251386"/>
              <a:gd name="connsiteY5" fmla="*/ 501972 h 918372"/>
              <a:gd name="connsiteX6" fmla="*/ 48152 w 251386"/>
              <a:gd name="connsiteY6" fmla="*/ 452730 h 918372"/>
              <a:gd name="connsiteX7" fmla="*/ 47949 w 251386"/>
              <a:gd name="connsiteY7" fmla="*/ 413619 h 918372"/>
              <a:gd name="connsiteX8" fmla="*/ 97533 w 251386"/>
              <a:gd name="connsiteY8" fmla="*/ 0 h 918372"/>
              <a:gd name="connsiteX9" fmla="*/ 147117 w 251386"/>
              <a:gd name="connsiteY9" fmla="*/ 413619 h 918372"/>
              <a:gd name="connsiteX10" fmla="*/ 147468 w 251386"/>
              <a:gd name="connsiteY10" fmla="*/ 732993 h 918372"/>
              <a:gd name="connsiteX11" fmla="*/ 147979 w 251386"/>
              <a:gd name="connsiteY11" fmla="*/ 656713 h 918372"/>
              <a:gd name="connsiteX12" fmla="*/ 170147 w 251386"/>
              <a:gd name="connsiteY12" fmla="*/ 785114 h 918372"/>
              <a:gd name="connsiteX13" fmla="*/ 251386 w 251386"/>
              <a:gd name="connsiteY13" fmla="*/ 918372 h 918372"/>
              <a:gd name="connsiteX0" fmla="*/ 4023 w 251386"/>
              <a:gd name="connsiteY0" fmla="*/ 875385 h 918372"/>
              <a:gd name="connsiteX1" fmla="*/ 22577 w 251386"/>
              <a:gd name="connsiteY1" fmla="*/ 783564 h 918372"/>
              <a:gd name="connsiteX2" fmla="*/ 45188 w 251386"/>
              <a:gd name="connsiteY2" fmla="*/ 658503 h 918372"/>
              <a:gd name="connsiteX3" fmla="*/ 48749 w 251386"/>
              <a:gd name="connsiteY3" fmla="*/ 634905 h 918372"/>
              <a:gd name="connsiteX4" fmla="*/ 48647 w 251386"/>
              <a:gd name="connsiteY4" fmla="*/ 590996 h 918372"/>
              <a:gd name="connsiteX5" fmla="*/ 50333 w 251386"/>
              <a:gd name="connsiteY5" fmla="*/ 501972 h 918372"/>
              <a:gd name="connsiteX6" fmla="*/ 48152 w 251386"/>
              <a:gd name="connsiteY6" fmla="*/ 452730 h 918372"/>
              <a:gd name="connsiteX7" fmla="*/ 47949 w 251386"/>
              <a:gd name="connsiteY7" fmla="*/ 413619 h 918372"/>
              <a:gd name="connsiteX8" fmla="*/ 97533 w 251386"/>
              <a:gd name="connsiteY8" fmla="*/ 0 h 918372"/>
              <a:gd name="connsiteX9" fmla="*/ 147117 w 251386"/>
              <a:gd name="connsiteY9" fmla="*/ 413619 h 918372"/>
              <a:gd name="connsiteX10" fmla="*/ 147979 w 251386"/>
              <a:gd name="connsiteY10" fmla="*/ 656713 h 918372"/>
              <a:gd name="connsiteX11" fmla="*/ 170147 w 251386"/>
              <a:gd name="connsiteY11" fmla="*/ 785114 h 918372"/>
              <a:gd name="connsiteX12" fmla="*/ 251386 w 251386"/>
              <a:gd name="connsiteY12" fmla="*/ 918372 h 918372"/>
              <a:gd name="connsiteX0" fmla="*/ 4023 w 251386"/>
              <a:gd name="connsiteY0" fmla="*/ 875585 h 918572"/>
              <a:gd name="connsiteX1" fmla="*/ 22577 w 251386"/>
              <a:gd name="connsiteY1" fmla="*/ 783764 h 918572"/>
              <a:gd name="connsiteX2" fmla="*/ 45188 w 251386"/>
              <a:gd name="connsiteY2" fmla="*/ 658703 h 918572"/>
              <a:gd name="connsiteX3" fmla="*/ 48749 w 251386"/>
              <a:gd name="connsiteY3" fmla="*/ 635105 h 918572"/>
              <a:gd name="connsiteX4" fmla="*/ 48647 w 251386"/>
              <a:gd name="connsiteY4" fmla="*/ 591196 h 918572"/>
              <a:gd name="connsiteX5" fmla="*/ 50333 w 251386"/>
              <a:gd name="connsiteY5" fmla="*/ 502172 h 918572"/>
              <a:gd name="connsiteX6" fmla="*/ 48152 w 251386"/>
              <a:gd name="connsiteY6" fmla="*/ 452930 h 918572"/>
              <a:gd name="connsiteX7" fmla="*/ 47949 w 251386"/>
              <a:gd name="connsiteY7" fmla="*/ 413819 h 918572"/>
              <a:gd name="connsiteX8" fmla="*/ 52412 w 251386"/>
              <a:gd name="connsiteY8" fmla="*/ 359592 h 918572"/>
              <a:gd name="connsiteX9" fmla="*/ 97533 w 251386"/>
              <a:gd name="connsiteY9" fmla="*/ 200 h 918572"/>
              <a:gd name="connsiteX10" fmla="*/ 147117 w 251386"/>
              <a:gd name="connsiteY10" fmla="*/ 413819 h 918572"/>
              <a:gd name="connsiteX11" fmla="*/ 147979 w 251386"/>
              <a:gd name="connsiteY11" fmla="*/ 656913 h 918572"/>
              <a:gd name="connsiteX12" fmla="*/ 170147 w 251386"/>
              <a:gd name="connsiteY12" fmla="*/ 785314 h 918572"/>
              <a:gd name="connsiteX13" fmla="*/ 251386 w 251386"/>
              <a:gd name="connsiteY13" fmla="*/ 918572 h 918572"/>
              <a:gd name="connsiteX0" fmla="*/ 4023 w 251386"/>
              <a:gd name="connsiteY0" fmla="*/ 875628 h 918615"/>
              <a:gd name="connsiteX1" fmla="*/ 22577 w 251386"/>
              <a:gd name="connsiteY1" fmla="*/ 783807 h 918615"/>
              <a:gd name="connsiteX2" fmla="*/ 45188 w 251386"/>
              <a:gd name="connsiteY2" fmla="*/ 658746 h 918615"/>
              <a:gd name="connsiteX3" fmla="*/ 48749 w 251386"/>
              <a:gd name="connsiteY3" fmla="*/ 635148 h 918615"/>
              <a:gd name="connsiteX4" fmla="*/ 48647 w 251386"/>
              <a:gd name="connsiteY4" fmla="*/ 591239 h 918615"/>
              <a:gd name="connsiteX5" fmla="*/ 50333 w 251386"/>
              <a:gd name="connsiteY5" fmla="*/ 502215 h 918615"/>
              <a:gd name="connsiteX6" fmla="*/ 48152 w 251386"/>
              <a:gd name="connsiteY6" fmla="*/ 452973 h 918615"/>
              <a:gd name="connsiteX7" fmla="*/ 47949 w 251386"/>
              <a:gd name="connsiteY7" fmla="*/ 413862 h 918615"/>
              <a:gd name="connsiteX8" fmla="*/ 52412 w 251386"/>
              <a:gd name="connsiteY8" fmla="*/ 359635 h 918615"/>
              <a:gd name="connsiteX9" fmla="*/ 97533 w 251386"/>
              <a:gd name="connsiteY9" fmla="*/ 243 h 918615"/>
              <a:gd name="connsiteX10" fmla="*/ 147117 w 251386"/>
              <a:gd name="connsiteY10" fmla="*/ 413862 h 918615"/>
              <a:gd name="connsiteX11" fmla="*/ 147979 w 251386"/>
              <a:gd name="connsiteY11" fmla="*/ 656956 h 918615"/>
              <a:gd name="connsiteX12" fmla="*/ 170147 w 251386"/>
              <a:gd name="connsiteY12" fmla="*/ 785357 h 918615"/>
              <a:gd name="connsiteX13" fmla="*/ 251386 w 251386"/>
              <a:gd name="connsiteY13" fmla="*/ 918615 h 918615"/>
              <a:gd name="connsiteX0" fmla="*/ 4023 w 251386"/>
              <a:gd name="connsiteY0" fmla="*/ 876256 h 919243"/>
              <a:gd name="connsiteX1" fmla="*/ 22577 w 251386"/>
              <a:gd name="connsiteY1" fmla="*/ 784435 h 919243"/>
              <a:gd name="connsiteX2" fmla="*/ 45188 w 251386"/>
              <a:gd name="connsiteY2" fmla="*/ 659374 h 919243"/>
              <a:gd name="connsiteX3" fmla="*/ 48749 w 251386"/>
              <a:gd name="connsiteY3" fmla="*/ 635776 h 919243"/>
              <a:gd name="connsiteX4" fmla="*/ 48647 w 251386"/>
              <a:gd name="connsiteY4" fmla="*/ 591867 h 919243"/>
              <a:gd name="connsiteX5" fmla="*/ 50333 w 251386"/>
              <a:gd name="connsiteY5" fmla="*/ 502843 h 919243"/>
              <a:gd name="connsiteX6" fmla="*/ 48152 w 251386"/>
              <a:gd name="connsiteY6" fmla="*/ 453601 h 919243"/>
              <a:gd name="connsiteX7" fmla="*/ 47949 w 251386"/>
              <a:gd name="connsiteY7" fmla="*/ 414490 h 919243"/>
              <a:gd name="connsiteX8" fmla="*/ 52412 w 251386"/>
              <a:gd name="connsiteY8" fmla="*/ 360263 h 919243"/>
              <a:gd name="connsiteX9" fmla="*/ 46261 w 251386"/>
              <a:gd name="connsiteY9" fmla="*/ 306900 h 919243"/>
              <a:gd name="connsiteX10" fmla="*/ 97533 w 251386"/>
              <a:gd name="connsiteY10" fmla="*/ 871 h 919243"/>
              <a:gd name="connsiteX11" fmla="*/ 147117 w 251386"/>
              <a:gd name="connsiteY11" fmla="*/ 414490 h 919243"/>
              <a:gd name="connsiteX12" fmla="*/ 147979 w 251386"/>
              <a:gd name="connsiteY12" fmla="*/ 657584 h 919243"/>
              <a:gd name="connsiteX13" fmla="*/ 170147 w 251386"/>
              <a:gd name="connsiteY13" fmla="*/ 785985 h 919243"/>
              <a:gd name="connsiteX14" fmla="*/ 251386 w 251386"/>
              <a:gd name="connsiteY14" fmla="*/ 919243 h 919243"/>
              <a:gd name="connsiteX0" fmla="*/ 4023 w 251386"/>
              <a:gd name="connsiteY0" fmla="*/ 876256 h 919243"/>
              <a:gd name="connsiteX1" fmla="*/ 22577 w 251386"/>
              <a:gd name="connsiteY1" fmla="*/ 784435 h 919243"/>
              <a:gd name="connsiteX2" fmla="*/ 45188 w 251386"/>
              <a:gd name="connsiteY2" fmla="*/ 659374 h 919243"/>
              <a:gd name="connsiteX3" fmla="*/ 48749 w 251386"/>
              <a:gd name="connsiteY3" fmla="*/ 635776 h 919243"/>
              <a:gd name="connsiteX4" fmla="*/ 48647 w 251386"/>
              <a:gd name="connsiteY4" fmla="*/ 591867 h 919243"/>
              <a:gd name="connsiteX5" fmla="*/ 50333 w 251386"/>
              <a:gd name="connsiteY5" fmla="*/ 502843 h 919243"/>
              <a:gd name="connsiteX6" fmla="*/ 48152 w 251386"/>
              <a:gd name="connsiteY6" fmla="*/ 453601 h 919243"/>
              <a:gd name="connsiteX7" fmla="*/ 47949 w 251386"/>
              <a:gd name="connsiteY7" fmla="*/ 414490 h 919243"/>
              <a:gd name="connsiteX8" fmla="*/ 50521 w 251386"/>
              <a:gd name="connsiteY8" fmla="*/ 361473 h 919243"/>
              <a:gd name="connsiteX9" fmla="*/ 46261 w 251386"/>
              <a:gd name="connsiteY9" fmla="*/ 306900 h 919243"/>
              <a:gd name="connsiteX10" fmla="*/ 97533 w 251386"/>
              <a:gd name="connsiteY10" fmla="*/ 871 h 919243"/>
              <a:gd name="connsiteX11" fmla="*/ 147117 w 251386"/>
              <a:gd name="connsiteY11" fmla="*/ 414490 h 919243"/>
              <a:gd name="connsiteX12" fmla="*/ 147979 w 251386"/>
              <a:gd name="connsiteY12" fmla="*/ 657584 h 919243"/>
              <a:gd name="connsiteX13" fmla="*/ 170147 w 251386"/>
              <a:gd name="connsiteY13" fmla="*/ 785985 h 919243"/>
              <a:gd name="connsiteX14" fmla="*/ 251386 w 251386"/>
              <a:gd name="connsiteY14" fmla="*/ 919243 h 919243"/>
              <a:gd name="connsiteX0" fmla="*/ 4023 w 251386"/>
              <a:gd name="connsiteY0" fmla="*/ 876239 h 919226"/>
              <a:gd name="connsiteX1" fmla="*/ 22577 w 251386"/>
              <a:gd name="connsiteY1" fmla="*/ 784418 h 919226"/>
              <a:gd name="connsiteX2" fmla="*/ 45188 w 251386"/>
              <a:gd name="connsiteY2" fmla="*/ 659357 h 919226"/>
              <a:gd name="connsiteX3" fmla="*/ 48749 w 251386"/>
              <a:gd name="connsiteY3" fmla="*/ 635759 h 919226"/>
              <a:gd name="connsiteX4" fmla="*/ 48647 w 251386"/>
              <a:gd name="connsiteY4" fmla="*/ 591850 h 919226"/>
              <a:gd name="connsiteX5" fmla="*/ 50333 w 251386"/>
              <a:gd name="connsiteY5" fmla="*/ 502826 h 919226"/>
              <a:gd name="connsiteX6" fmla="*/ 48152 w 251386"/>
              <a:gd name="connsiteY6" fmla="*/ 453584 h 919226"/>
              <a:gd name="connsiteX7" fmla="*/ 47949 w 251386"/>
              <a:gd name="connsiteY7" fmla="*/ 414473 h 919226"/>
              <a:gd name="connsiteX8" fmla="*/ 50521 w 251386"/>
              <a:gd name="connsiteY8" fmla="*/ 361456 h 919226"/>
              <a:gd name="connsiteX9" fmla="*/ 63026 w 251386"/>
              <a:gd name="connsiteY9" fmla="*/ 260180 h 919226"/>
              <a:gd name="connsiteX10" fmla="*/ 46261 w 251386"/>
              <a:gd name="connsiteY10" fmla="*/ 306883 h 919226"/>
              <a:gd name="connsiteX11" fmla="*/ 97533 w 251386"/>
              <a:gd name="connsiteY11" fmla="*/ 854 h 919226"/>
              <a:gd name="connsiteX12" fmla="*/ 147117 w 251386"/>
              <a:gd name="connsiteY12" fmla="*/ 414473 h 919226"/>
              <a:gd name="connsiteX13" fmla="*/ 147979 w 251386"/>
              <a:gd name="connsiteY13" fmla="*/ 657567 h 919226"/>
              <a:gd name="connsiteX14" fmla="*/ 170147 w 251386"/>
              <a:gd name="connsiteY14" fmla="*/ 785968 h 919226"/>
              <a:gd name="connsiteX15" fmla="*/ 251386 w 251386"/>
              <a:gd name="connsiteY15" fmla="*/ 919226 h 919226"/>
              <a:gd name="connsiteX0" fmla="*/ 4023 w 251386"/>
              <a:gd name="connsiteY0" fmla="*/ 882813 h 925800"/>
              <a:gd name="connsiteX1" fmla="*/ 22577 w 251386"/>
              <a:gd name="connsiteY1" fmla="*/ 790992 h 925800"/>
              <a:gd name="connsiteX2" fmla="*/ 45188 w 251386"/>
              <a:gd name="connsiteY2" fmla="*/ 665931 h 925800"/>
              <a:gd name="connsiteX3" fmla="*/ 48749 w 251386"/>
              <a:gd name="connsiteY3" fmla="*/ 642333 h 925800"/>
              <a:gd name="connsiteX4" fmla="*/ 48647 w 251386"/>
              <a:gd name="connsiteY4" fmla="*/ 598424 h 925800"/>
              <a:gd name="connsiteX5" fmla="*/ 50333 w 251386"/>
              <a:gd name="connsiteY5" fmla="*/ 509400 h 925800"/>
              <a:gd name="connsiteX6" fmla="*/ 48152 w 251386"/>
              <a:gd name="connsiteY6" fmla="*/ 460158 h 925800"/>
              <a:gd name="connsiteX7" fmla="*/ 47949 w 251386"/>
              <a:gd name="connsiteY7" fmla="*/ 421047 h 925800"/>
              <a:gd name="connsiteX8" fmla="*/ 50521 w 251386"/>
              <a:gd name="connsiteY8" fmla="*/ 368030 h 925800"/>
              <a:gd name="connsiteX9" fmla="*/ 63026 w 251386"/>
              <a:gd name="connsiteY9" fmla="*/ 266754 h 925800"/>
              <a:gd name="connsiteX10" fmla="*/ 13206 w 251386"/>
              <a:gd name="connsiteY10" fmla="*/ 168035 h 925800"/>
              <a:gd name="connsiteX11" fmla="*/ 97533 w 251386"/>
              <a:gd name="connsiteY11" fmla="*/ 7428 h 925800"/>
              <a:gd name="connsiteX12" fmla="*/ 147117 w 251386"/>
              <a:gd name="connsiteY12" fmla="*/ 421047 h 925800"/>
              <a:gd name="connsiteX13" fmla="*/ 147979 w 251386"/>
              <a:gd name="connsiteY13" fmla="*/ 664141 h 925800"/>
              <a:gd name="connsiteX14" fmla="*/ 170147 w 251386"/>
              <a:gd name="connsiteY14" fmla="*/ 792542 h 925800"/>
              <a:gd name="connsiteX15" fmla="*/ 251386 w 251386"/>
              <a:gd name="connsiteY15" fmla="*/ 925800 h 925800"/>
              <a:gd name="connsiteX0" fmla="*/ 4023 w 251386"/>
              <a:gd name="connsiteY0" fmla="*/ 882813 h 925800"/>
              <a:gd name="connsiteX1" fmla="*/ 22577 w 251386"/>
              <a:gd name="connsiteY1" fmla="*/ 790992 h 925800"/>
              <a:gd name="connsiteX2" fmla="*/ 45188 w 251386"/>
              <a:gd name="connsiteY2" fmla="*/ 665931 h 925800"/>
              <a:gd name="connsiteX3" fmla="*/ 48749 w 251386"/>
              <a:gd name="connsiteY3" fmla="*/ 642333 h 925800"/>
              <a:gd name="connsiteX4" fmla="*/ 48647 w 251386"/>
              <a:gd name="connsiteY4" fmla="*/ 598424 h 925800"/>
              <a:gd name="connsiteX5" fmla="*/ 50333 w 251386"/>
              <a:gd name="connsiteY5" fmla="*/ 509400 h 925800"/>
              <a:gd name="connsiteX6" fmla="*/ 48152 w 251386"/>
              <a:gd name="connsiteY6" fmla="*/ 460158 h 925800"/>
              <a:gd name="connsiteX7" fmla="*/ 47949 w 251386"/>
              <a:gd name="connsiteY7" fmla="*/ 421047 h 925800"/>
              <a:gd name="connsiteX8" fmla="*/ 50521 w 251386"/>
              <a:gd name="connsiteY8" fmla="*/ 368030 h 925800"/>
              <a:gd name="connsiteX9" fmla="*/ 24417 w 251386"/>
              <a:gd name="connsiteY9" fmla="*/ 250142 h 925800"/>
              <a:gd name="connsiteX10" fmla="*/ 13206 w 251386"/>
              <a:gd name="connsiteY10" fmla="*/ 168035 h 925800"/>
              <a:gd name="connsiteX11" fmla="*/ 97533 w 251386"/>
              <a:gd name="connsiteY11" fmla="*/ 7428 h 925800"/>
              <a:gd name="connsiteX12" fmla="*/ 147117 w 251386"/>
              <a:gd name="connsiteY12" fmla="*/ 421047 h 925800"/>
              <a:gd name="connsiteX13" fmla="*/ 147979 w 251386"/>
              <a:gd name="connsiteY13" fmla="*/ 664141 h 925800"/>
              <a:gd name="connsiteX14" fmla="*/ 170147 w 251386"/>
              <a:gd name="connsiteY14" fmla="*/ 792542 h 925800"/>
              <a:gd name="connsiteX15" fmla="*/ 251386 w 251386"/>
              <a:gd name="connsiteY15" fmla="*/ 925800 h 925800"/>
              <a:gd name="connsiteX0" fmla="*/ 6867 w 254230"/>
              <a:gd name="connsiteY0" fmla="*/ 887907 h 930894"/>
              <a:gd name="connsiteX1" fmla="*/ 25421 w 254230"/>
              <a:gd name="connsiteY1" fmla="*/ 796086 h 930894"/>
              <a:gd name="connsiteX2" fmla="*/ 48032 w 254230"/>
              <a:gd name="connsiteY2" fmla="*/ 671025 h 930894"/>
              <a:gd name="connsiteX3" fmla="*/ 51593 w 254230"/>
              <a:gd name="connsiteY3" fmla="*/ 647427 h 930894"/>
              <a:gd name="connsiteX4" fmla="*/ 51491 w 254230"/>
              <a:gd name="connsiteY4" fmla="*/ 603518 h 930894"/>
              <a:gd name="connsiteX5" fmla="*/ 53177 w 254230"/>
              <a:gd name="connsiteY5" fmla="*/ 514494 h 930894"/>
              <a:gd name="connsiteX6" fmla="*/ 50996 w 254230"/>
              <a:gd name="connsiteY6" fmla="*/ 465252 h 930894"/>
              <a:gd name="connsiteX7" fmla="*/ 50793 w 254230"/>
              <a:gd name="connsiteY7" fmla="*/ 426141 h 930894"/>
              <a:gd name="connsiteX8" fmla="*/ 53365 w 254230"/>
              <a:gd name="connsiteY8" fmla="*/ 373124 h 930894"/>
              <a:gd name="connsiteX9" fmla="*/ 27261 w 254230"/>
              <a:gd name="connsiteY9" fmla="*/ 255236 h 930894"/>
              <a:gd name="connsiteX10" fmla="*/ 1653 w 254230"/>
              <a:gd name="connsiteY10" fmla="*/ 127704 h 930894"/>
              <a:gd name="connsiteX11" fmla="*/ 100377 w 254230"/>
              <a:gd name="connsiteY11" fmla="*/ 12522 h 930894"/>
              <a:gd name="connsiteX12" fmla="*/ 149961 w 254230"/>
              <a:gd name="connsiteY12" fmla="*/ 426141 h 930894"/>
              <a:gd name="connsiteX13" fmla="*/ 150823 w 254230"/>
              <a:gd name="connsiteY13" fmla="*/ 669235 h 930894"/>
              <a:gd name="connsiteX14" fmla="*/ 172991 w 254230"/>
              <a:gd name="connsiteY14" fmla="*/ 797636 h 930894"/>
              <a:gd name="connsiteX15" fmla="*/ 254230 w 254230"/>
              <a:gd name="connsiteY15" fmla="*/ 930894 h 930894"/>
              <a:gd name="connsiteX0" fmla="*/ 5214 w 252577"/>
              <a:gd name="connsiteY0" fmla="*/ 887907 h 930894"/>
              <a:gd name="connsiteX1" fmla="*/ 23768 w 252577"/>
              <a:gd name="connsiteY1" fmla="*/ 796086 h 930894"/>
              <a:gd name="connsiteX2" fmla="*/ 46379 w 252577"/>
              <a:gd name="connsiteY2" fmla="*/ 671025 h 930894"/>
              <a:gd name="connsiteX3" fmla="*/ 49940 w 252577"/>
              <a:gd name="connsiteY3" fmla="*/ 647427 h 930894"/>
              <a:gd name="connsiteX4" fmla="*/ 49838 w 252577"/>
              <a:gd name="connsiteY4" fmla="*/ 603518 h 930894"/>
              <a:gd name="connsiteX5" fmla="*/ 51524 w 252577"/>
              <a:gd name="connsiteY5" fmla="*/ 514494 h 930894"/>
              <a:gd name="connsiteX6" fmla="*/ 49343 w 252577"/>
              <a:gd name="connsiteY6" fmla="*/ 465252 h 930894"/>
              <a:gd name="connsiteX7" fmla="*/ 49140 w 252577"/>
              <a:gd name="connsiteY7" fmla="*/ 426141 h 930894"/>
              <a:gd name="connsiteX8" fmla="*/ 51712 w 252577"/>
              <a:gd name="connsiteY8" fmla="*/ 373124 h 930894"/>
              <a:gd name="connsiteX9" fmla="*/ 25608 w 252577"/>
              <a:gd name="connsiteY9" fmla="*/ 255236 h 930894"/>
              <a:gd name="connsiteX10" fmla="*/ 0 w 252577"/>
              <a:gd name="connsiteY10" fmla="*/ 127704 h 930894"/>
              <a:gd name="connsiteX11" fmla="*/ 98724 w 252577"/>
              <a:gd name="connsiteY11" fmla="*/ 12522 h 930894"/>
              <a:gd name="connsiteX12" fmla="*/ 148308 w 252577"/>
              <a:gd name="connsiteY12" fmla="*/ 426141 h 930894"/>
              <a:gd name="connsiteX13" fmla="*/ 149170 w 252577"/>
              <a:gd name="connsiteY13" fmla="*/ 669235 h 930894"/>
              <a:gd name="connsiteX14" fmla="*/ 171338 w 252577"/>
              <a:gd name="connsiteY14" fmla="*/ 797636 h 930894"/>
              <a:gd name="connsiteX15" fmla="*/ 252577 w 252577"/>
              <a:gd name="connsiteY15" fmla="*/ 930894 h 930894"/>
              <a:gd name="connsiteX0" fmla="*/ 5214 w 252577"/>
              <a:gd name="connsiteY0" fmla="*/ 887907 h 930894"/>
              <a:gd name="connsiteX1" fmla="*/ 23768 w 252577"/>
              <a:gd name="connsiteY1" fmla="*/ 796086 h 930894"/>
              <a:gd name="connsiteX2" fmla="*/ 46379 w 252577"/>
              <a:gd name="connsiteY2" fmla="*/ 671025 h 930894"/>
              <a:gd name="connsiteX3" fmla="*/ 49940 w 252577"/>
              <a:gd name="connsiteY3" fmla="*/ 647427 h 930894"/>
              <a:gd name="connsiteX4" fmla="*/ 49838 w 252577"/>
              <a:gd name="connsiteY4" fmla="*/ 603518 h 930894"/>
              <a:gd name="connsiteX5" fmla="*/ 51524 w 252577"/>
              <a:gd name="connsiteY5" fmla="*/ 514494 h 930894"/>
              <a:gd name="connsiteX6" fmla="*/ 49343 w 252577"/>
              <a:gd name="connsiteY6" fmla="*/ 465252 h 930894"/>
              <a:gd name="connsiteX7" fmla="*/ 49140 w 252577"/>
              <a:gd name="connsiteY7" fmla="*/ 426141 h 930894"/>
              <a:gd name="connsiteX8" fmla="*/ 51712 w 252577"/>
              <a:gd name="connsiteY8" fmla="*/ 373124 h 930894"/>
              <a:gd name="connsiteX9" fmla="*/ 25608 w 252577"/>
              <a:gd name="connsiteY9" fmla="*/ 255236 h 930894"/>
              <a:gd name="connsiteX10" fmla="*/ 0 w 252577"/>
              <a:gd name="connsiteY10" fmla="*/ 127704 h 930894"/>
              <a:gd name="connsiteX11" fmla="*/ 98724 w 252577"/>
              <a:gd name="connsiteY11" fmla="*/ 12522 h 930894"/>
              <a:gd name="connsiteX12" fmla="*/ 148308 w 252577"/>
              <a:gd name="connsiteY12" fmla="*/ 426141 h 930894"/>
              <a:gd name="connsiteX13" fmla="*/ 149170 w 252577"/>
              <a:gd name="connsiteY13" fmla="*/ 669235 h 930894"/>
              <a:gd name="connsiteX14" fmla="*/ 171338 w 252577"/>
              <a:gd name="connsiteY14" fmla="*/ 797636 h 930894"/>
              <a:gd name="connsiteX15" fmla="*/ 252577 w 252577"/>
              <a:gd name="connsiteY15" fmla="*/ 930894 h 930894"/>
              <a:gd name="connsiteX0" fmla="*/ 5214 w 252577"/>
              <a:gd name="connsiteY0" fmla="*/ 887907 h 930894"/>
              <a:gd name="connsiteX1" fmla="*/ 23768 w 252577"/>
              <a:gd name="connsiteY1" fmla="*/ 796086 h 930894"/>
              <a:gd name="connsiteX2" fmla="*/ 46379 w 252577"/>
              <a:gd name="connsiteY2" fmla="*/ 671025 h 930894"/>
              <a:gd name="connsiteX3" fmla="*/ 49940 w 252577"/>
              <a:gd name="connsiteY3" fmla="*/ 647427 h 930894"/>
              <a:gd name="connsiteX4" fmla="*/ 49838 w 252577"/>
              <a:gd name="connsiteY4" fmla="*/ 603518 h 930894"/>
              <a:gd name="connsiteX5" fmla="*/ 51524 w 252577"/>
              <a:gd name="connsiteY5" fmla="*/ 514494 h 930894"/>
              <a:gd name="connsiteX6" fmla="*/ 49343 w 252577"/>
              <a:gd name="connsiteY6" fmla="*/ 465252 h 930894"/>
              <a:gd name="connsiteX7" fmla="*/ 49140 w 252577"/>
              <a:gd name="connsiteY7" fmla="*/ 426141 h 930894"/>
              <a:gd name="connsiteX8" fmla="*/ 51712 w 252577"/>
              <a:gd name="connsiteY8" fmla="*/ 373124 h 930894"/>
              <a:gd name="connsiteX9" fmla="*/ 25608 w 252577"/>
              <a:gd name="connsiteY9" fmla="*/ 255236 h 930894"/>
              <a:gd name="connsiteX10" fmla="*/ 0 w 252577"/>
              <a:gd name="connsiteY10" fmla="*/ 127704 h 930894"/>
              <a:gd name="connsiteX11" fmla="*/ 98724 w 252577"/>
              <a:gd name="connsiteY11" fmla="*/ 12522 h 930894"/>
              <a:gd name="connsiteX12" fmla="*/ 148308 w 252577"/>
              <a:gd name="connsiteY12" fmla="*/ 426141 h 930894"/>
              <a:gd name="connsiteX13" fmla="*/ 149170 w 252577"/>
              <a:gd name="connsiteY13" fmla="*/ 669235 h 930894"/>
              <a:gd name="connsiteX14" fmla="*/ 171338 w 252577"/>
              <a:gd name="connsiteY14" fmla="*/ 797636 h 930894"/>
              <a:gd name="connsiteX15" fmla="*/ 252577 w 252577"/>
              <a:gd name="connsiteY15" fmla="*/ 930894 h 930894"/>
              <a:gd name="connsiteX0" fmla="*/ 9921 w 257284"/>
              <a:gd name="connsiteY0" fmla="*/ 887907 h 930894"/>
              <a:gd name="connsiteX1" fmla="*/ 28475 w 257284"/>
              <a:gd name="connsiteY1" fmla="*/ 796086 h 930894"/>
              <a:gd name="connsiteX2" fmla="*/ 51086 w 257284"/>
              <a:gd name="connsiteY2" fmla="*/ 671025 h 930894"/>
              <a:gd name="connsiteX3" fmla="*/ 54647 w 257284"/>
              <a:gd name="connsiteY3" fmla="*/ 647427 h 930894"/>
              <a:gd name="connsiteX4" fmla="*/ 54545 w 257284"/>
              <a:gd name="connsiteY4" fmla="*/ 603518 h 930894"/>
              <a:gd name="connsiteX5" fmla="*/ 56231 w 257284"/>
              <a:gd name="connsiteY5" fmla="*/ 514494 h 930894"/>
              <a:gd name="connsiteX6" fmla="*/ 54050 w 257284"/>
              <a:gd name="connsiteY6" fmla="*/ 465252 h 930894"/>
              <a:gd name="connsiteX7" fmla="*/ 53847 w 257284"/>
              <a:gd name="connsiteY7" fmla="*/ 426141 h 930894"/>
              <a:gd name="connsiteX8" fmla="*/ 56419 w 257284"/>
              <a:gd name="connsiteY8" fmla="*/ 373124 h 930894"/>
              <a:gd name="connsiteX9" fmla="*/ 30315 w 257284"/>
              <a:gd name="connsiteY9" fmla="*/ 255236 h 930894"/>
              <a:gd name="connsiteX10" fmla="*/ 17283 w 257284"/>
              <a:gd name="connsiteY10" fmla="*/ 203609 h 930894"/>
              <a:gd name="connsiteX11" fmla="*/ 4707 w 257284"/>
              <a:gd name="connsiteY11" fmla="*/ 127704 h 930894"/>
              <a:gd name="connsiteX12" fmla="*/ 103431 w 257284"/>
              <a:gd name="connsiteY12" fmla="*/ 12522 h 930894"/>
              <a:gd name="connsiteX13" fmla="*/ 153015 w 257284"/>
              <a:gd name="connsiteY13" fmla="*/ 426141 h 930894"/>
              <a:gd name="connsiteX14" fmla="*/ 153877 w 257284"/>
              <a:gd name="connsiteY14" fmla="*/ 669235 h 930894"/>
              <a:gd name="connsiteX15" fmla="*/ 176045 w 257284"/>
              <a:gd name="connsiteY15" fmla="*/ 797636 h 930894"/>
              <a:gd name="connsiteX16" fmla="*/ 257284 w 257284"/>
              <a:gd name="connsiteY16" fmla="*/ 930894 h 930894"/>
              <a:gd name="connsiteX0" fmla="*/ 44429 w 291792"/>
              <a:gd name="connsiteY0" fmla="*/ 886192 h 929179"/>
              <a:gd name="connsiteX1" fmla="*/ 62983 w 291792"/>
              <a:gd name="connsiteY1" fmla="*/ 794371 h 929179"/>
              <a:gd name="connsiteX2" fmla="*/ 85594 w 291792"/>
              <a:gd name="connsiteY2" fmla="*/ 669310 h 929179"/>
              <a:gd name="connsiteX3" fmla="*/ 89155 w 291792"/>
              <a:gd name="connsiteY3" fmla="*/ 645712 h 929179"/>
              <a:gd name="connsiteX4" fmla="*/ 89053 w 291792"/>
              <a:gd name="connsiteY4" fmla="*/ 601803 h 929179"/>
              <a:gd name="connsiteX5" fmla="*/ 90739 w 291792"/>
              <a:gd name="connsiteY5" fmla="*/ 512779 h 929179"/>
              <a:gd name="connsiteX6" fmla="*/ 88558 w 291792"/>
              <a:gd name="connsiteY6" fmla="*/ 463537 h 929179"/>
              <a:gd name="connsiteX7" fmla="*/ 88355 w 291792"/>
              <a:gd name="connsiteY7" fmla="*/ 424426 h 929179"/>
              <a:gd name="connsiteX8" fmla="*/ 90927 w 291792"/>
              <a:gd name="connsiteY8" fmla="*/ 371409 h 929179"/>
              <a:gd name="connsiteX9" fmla="*/ 64823 w 291792"/>
              <a:gd name="connsiteY9" fmla="*/ 253521 h 929179"/>
              <a:gd name="connsiteX10" fmla="*/ 51791 w 291792"/>
              <a:gd name="connsiteY10" fmla="*/ 201894 h 929179"/>
              <a:gd name="connsiteX11" fmla="*/ 2225 w 291792"/>
              <a:gd name="connsiteY11" fmla="*/ 138989 h 929179"/>
              <a:gd name="connsiteX12" fmla="*/ 137939 w 291792"/>
              <a:gd name="connsiteY12" fmla="*/ 10807 h 929179"/>
              <a:gd name="connsiteX13" fmla="*/ 187523 w 291792"/>
              <a:gd name="connsiteY13" fmla="*/ 424426 h 929179"/>
              <a:gd name="connsiteX14" fmla="*/ 188385 w 291792"/>
              <a:gd name="connsiteY14" fmla="*/ 667520 h 929179"/>
              <a:gd name="connsiteX15" fmla="*/ 210553 w 291792"/>
              <a:gd name="connsiteY15" fmla="*/ 795921 h 929179"/>
              <a:gd name="connsiteX16" fmla="*/ 291792 w 291792"/>
              <a:gd name="connsiteY16" fmla="*/ 929179 h 929179"/>
              <a:gd name="connsiteX0" fmla="*/ 46146 w 293509"/>
              <a:gd name="connsiteY0" fmla="*/ 889171 h 932158"/>
              <a:gd name="connsiteX1" fmla="*/ 64700 w 293509"/>
              <a:gd name="connsiteY1" fmla="*/ 797350 h 932158"/>
              <a:gd name="connsiteX2" fmla="*/ 87311 w 293509"/>
              <a:gd name="connsiteY2" fmla="*/ 672289 h 932158"/>
              <a:gd name="connsiteX3" fmla="*/ 90872 w 293509"/>
              <a:gd name="connsiteY3" fmla="*/ 648691 h 932158"/>
              <a:gd name="connsiteX4" fmla="*/ 90770 w 293509"/>
              <a:gd name="connsiteY4" fmla="*/ 604782 h 932158"/>
              <a:gd name="connsiteX5" fmla="*/ 92456 w 293509"/>
              <a:gd name="connsiteY5" fmla="*/ 515758 h 932158"/>
              <a:gd name="connsiteX6" fmla="*/ 90275 w 293509"/>
              <a:gd name="connsiteY6" fmla="*/ 466516 h 932158"/>
              <a:gd name="connsiteX7" fmla="*/ 90072 w 293509"/>
              <a:gd name="connsiteY7" fmla="*/ 427405 h 932158"/>
              <a:gd name="connsiteX8" fmla="*/ 92644 w 293509"/>
              <a:gd name="connsiteY8" fmla="*/ 374388 h 932158"/>
              <a:gd name="connsiteX9" fmla="*/ 66540 w 293509"/>
              <a:gd name="connsiteY9" fmla="*/ 256500 h 932158"/>
              <a:gd name="connsiteX10" fmla="*/ 53508 w 293509"/>
              <a:gd name="connsiteY10" fmla="*/ 204873 h 932158"/>
              <a:gd name="connsiteX11" fmla="*/ 2170 w 293509"/>
              <a:gd name="connsiteY11" fmla="*/ 120448 h 932158"/>
              <a:gd name="connsiteX12" fmla="*/ 139656 w 293509"/>
              <a:gd name="connsiteY12" fmla="*/ 13786 h 932158"/>
              <a:gd name="connsiteX13" fmla="*/ 189240 w 293509"/>
              <a:gd name="connsiteY13" fmla="*/ 427405 h 932158"/>
              <a:gd name="connsiteX14" fmla="*/ 190102 w 293509"/>
              <a:gd name="connsiteY14" fmla="*/ 670499 h 932158"/>
              <a:gd name="connsiteX15" fmla="*/ 212270 w 293509"/>
              <a:gd name="connsiteY15" fmla="*/ 798900 h 932158"/>
              <a:gd name="connsiteX16" fmla="*/ 293509 w 293509"/>
              <a:gd name="connsiteY16" fmla="*/ 932158 h 932158"/>
              <a:gd name="connsiteX0" fmla="*/ 46146 w 293509"/>
              <a:gd name="connsiteY0" fmla="*/ 925433 h 968420"/>
              <a:gd name="connsiteX1" fmla="*/ 64700 w 293509"/>
              <a:gd name="connsiteY1" fmla="*/ 833612 h 968420"/>
              <a:gd name="connsiteX2" fmla="*/ 87311 w 293509"/>
              <a:gd name="connsiteY2" fmla="*/ 708551 h 968420"/>
              <a:gd name="connsiteX3" fmla="*/ 90872 w 293509"/>
              <a:gd name="connsiteY3" fmla="*/ 684953 h 968420"/>
              <a:gd name="connsiteX4" fmla="*/ 90770 w 293509"/>
              <a:gd name="connsiteY4" fmla="*/ 641044 h 968420"/>
              <a:gd name="connsiteX5" fmla="*/ 92456 w 293509"/>
              <a:gd name="connsiteY5" fmla="*/ 552020 h 968420"/>
              <a:gd name="connsiteX6" fmla="*/ 90275 w 293509"/>
              <a:gd name="connsiteY6" fmla="*/ 502778 h 968420"/>
              <a:gd name="connsiteX7" fmla="*/ 90072 w 293509"/>
              <a:gd name="connsiteY7" fmla="*/ 463667 h 968420"/>
              <a:gd name="connsiteX8" fmla="*/ 92644 w 293509"/>
              <a:gd name="connsiteY8" fmla="*/ 410650 h 968420"/>
              <a:gd name="connsiteX9" fmla="*/ 66540 w 293509"/>
              <a:gd name="connsiteY9" fmla="*/ 292762 h 968420"/>
              <a:gd name="connsiteX10" fmla="*/ 53508 w 293509"/>
              <a:gd name="connsiteY10" fmla="*/ 241135 h 968420"/>
              <a:gd name="connsiteX11" fmla="*/ 2170 w 293509"/>
              <a:gd name="connsiteY11" fmla="*/ 156710 h 968420"/>
              <a:gd name="connsiteX12" fmla="*/ 175897 w 293509"/>
              <a:gd name="connsiteY12" fmla="*/ 10877 h 968420"/>
              <a:gd name="connsiteX13" fmla="*/ 189240 w 293509"/>
              <a:gd name="connsiteY13" fmla="*/ 463667 h 968420"/>
              <a:gd name="connsiteX14" fmla="*/ 190102 w 293509"/>
              <a:gd name="connsiteY14" fmla="*/ 706761 h 968420"/>
              <a:gd name="connsiteX15" fmla="*/ 212270 w 293509"/>
              <a:gd name="connsiteY15" fmla="*/ 835162 h 968420"/>
              <a:gd name="connsiteX16" fmla="*/ 293509 w 293509"/>
              <a:gd name="connsiteY16" fmla="*/ 968420 h 968420"/>
              <a:gd name="connsiteX0" fmla="*/ 45084 w 292447"/>
              <a:gd name="connsiteY0" fmla="*/ 950084 h 993071"/>
              <a:gd name="connsiteX1" fmla="*/ 63638 w 292447"/>
              <a:gd name="connsiteY1" fmla="*/ 858263 h 993071"/>
              <a:gd name="connsiteX2" fmla="*/ 86249 w 292447"/>
              <a:gd name="connsiteY2" fmla="*/ 733202 h 993071"/>
              <a:gd name="connsiteX3" fmla="*/ 89810 w 292447"/>
              <a:gd name="connsiteY3" fmla="*/ 709604 h 993071"/>
              <a:gd name="connsiteX4" fmla="*/ 89708 w 292447"/>
              <a:gd name="connsiteY4" fmla="*/ 665695 h 993071"/>
              <a:gd name="connsiteX5" fmla="*/ 91394 w 292447"/>
              <a:gd name="connsiteY5" fmla="*/ 576671 h 993071"/>
              <a:gd name="connsiteX6" fmla="*/ 89213 w 292447"/>
              <a:gd name="connsiteY6" fmla="*/ 527429 h 993071"/>
              <a:gd name="connsiteX7" fmla="*/ 89010 w 292447"/>
              <a:gd name="connsiteY7" fmla="*/ 488318 h 993071"/>
              <a:gd name="connsiteX8" fmla="*/ 91582 w 292447"/>
              <a:gd name="connsiteY8" fmla="*/ 435301 h 993071"/>
              <a:gd name="connsiteX9" fmla="*/ 65478 w 292447"/>
              <a:gd name="connsiteY9" fmla="*/ 317413 h 993071"/>
              <a:gd name="connsiteX10" fmla="*/ 52446 w 292447"/>
              <a:gd name="connsiteY10" fmla="*/ 265786 h 993071"/>
              <a:gd name="connsiteX11" fmla="*/ 1108 w 292447"/>
              <a:gd name="connsiteY11" fmla="*/ 181361 h 993071"/>
              <a:gd name="connsiteX12" fmla="*/ 110480 w 292447"/>
              <a:gd name="connsiteY12" fmla="*/ 46109 h 993071"/>
              <a:gd name="connsiteX13" fmla="*/ 174835 w 292447"/>
              <a:gd name="connsiteY13" fmla="*/ 35528 h 993071"/>
              <a:gd name="connsiteX14" fmla="*/ 188178 w 292447"/>
              <a:gd name="connsiteY14" fmla="*/ 488318 h 993071"/>
              <a:gd name="connsiteX15" fmla="*/ 189040 w 292447"/>
              <a:gd name="connsiteY15" fmla="*/ 731412 h 993071"/>
              <a:gd name="connsiteX16" fmla="*/ 211208 w 292447"/>
              <a:gd name="connsiteY16" fmla="*/ 859813 h 993071"/>
              <a:gd name="connsiteX17" fmla="*/ 292447 w 292447"/>
              <a:gd name="connsiteY17" fmla="*/ 993071 h 993071"/>
              <a:gd name="connsiteX0" fmla="*/ 45084 w 292447"/>
              <a:gd name="connsiteY0" fmla="*/ 943468 h 986455"/>
              <a:gd name="connsiteX1" fmla="*/ 63638 w 292447"/>
              <a:gd name="connsiteY1" fmla="*/ 851647 h 986455"/>
              <a:gd name="connsiteX2" fmla="*/ 86249 w 292447"/>
              <a:gd name="connsiteY2" fmla="*/ 726586 h 986455"/>
              <a:gd name="connsiteX3" fmla="*/ 89810 w 292447"/>
              <a:gd name="connsiteY3" fmla="*/ 702988 h 986455"/>
              <a:gd name="connsiteX4" fmla="*/ 89708 w 292447"/>
              <a:gd name="connsiteY4" fmla="*/ 659079 h 986455"/>
              <a:gd name="connsiteX5" fmla="*/ 91394 w 292447"/>
              <a:gd name="connsiteY5" fmla="*/ 570055 h 986455"/>
              <a:gd name="connsiteX6" fmla="*/ 89213 w 292447"/>
              <a:gd name="connsiteY6" fmla="*/ 520813 h 986455"/>
              <a:gd name="connsiteX7" fmla="*/ 89010 w 292447"/>
              <a:gd name="connsiteY7" fmla="*/ 481702 h 986455"/>
              <a:gd name="connsiteX8" fmla="*/ 91582 w 292447"/>
              <a:gd name="connsiteY8" fmla="*/ 428685 h 986455"/>
              <a:gd name="connsiteX9" fmla="*/ 65478 w 292447"/>
              <a:gd name="connsiteY9" fmla="*/ 310797 h 986455"/>
              <a:gd name="connsiteX10" fmla="*/ 52446 w 292447"/>
              <a:gd name="connsiteY10" fmla="*/ 259170 h 986455"/>
              <a:gd name="connsiteX11" fmla="*/ 1108 w 292447"/>
              <a:gd name="connsiteY11" fmla="*/ 174745 h 986455"/>
              <a:gd name="connsiteX12" fmla="*/ 84871 w 292447"/>
              <a:gd name="connsiteY12" fmla="*/ 59871 h 986455"/>
              <a:gd name="connsiteX13" fmla="*/ 174835 w 292447"/>
              <a:gd name="connsiteY13" fmla="*/ 28912 h 986455"/>
              <a:gd name="connsiteX14" fmla="*/ 188178 w 292447"/>
              <a:gd name="connsiteY14" fmla="*/ 481702 h 986455"/>
              <a:gd name="connsiteX15" fmla="*/ 189040 w 292447"/>
              <a:gd name="connsiteY15" fmla="*/ 724796 h 986455"/>
              <a:gd name="connsiteX16" fmla="*/ 211208 w 292447"/>
              <a:gd name="connsiteY16" fmla="*/ 853197 h 986455"/>
              <a:gd name="connsiteX17" fmla="*/ 292447 w 292447"/>
              <a:gd name="connsiteY17" fmla="*/ 986455 h 986455"/>
              <a:gd name="connsiteX0" fmla="*/ 45084 w 292447"/>
              <a:gd name="connsiteY0" fmla="*/ 951491 h 994478"/>
              <a:gd name="connsiteX1" fmla="*/ 63638 w 292447"/>
              <a:gd name="connsiteY1" fmla="*/ 859670 h 994478"/>
              <a:gd name="connsiteX2" fmla="*/ 86249 w 292447"/>
              <a:gd name="connsiteY2" fmla="*/ 734609 h 994478"/>
              <a:gd name="connsiteX3" fmla="*/ 89810 w 292447"/>
              <a:gd name="connsiteY3" fmla="*/ 711011 h 994478"/>
              <a:gd name="connsiteX4" fmla="*/ 89708 w 292447"/>
              <a:gd name="connsiteY4" fmla="*/ 667102 h 994478"/>
              <a:gd name="connsiteX5" fmla="*/ 91394 w 292447"/>
              <a:gd name="connsiteY5" fmla="*/ 578078 h 994478"/>
              <a:gd name="connsiteX6" fmla="*/ 89213 w 292447"/>
              <a:gd name="connsiteY6" fmla="*/ 528836 h 994478"/>
              <a:gd name="connsiteX7" fmla="*/ 89010 w 292447"/>
              <a:gd name="connsiteY7" fmla="*/ 489725 h 994478"/>
              <a:gd name="connsiteX8" fmla="*/ 91582 w 292447"/>
              <a:gd name="connsiteY8" fmla="*/ 436708 h 994478"/>
              <a:gd name="connsiteX9" fmla="*/ 65478 w 292447"/>
              <a:gd name="connsiteY9" fmla="*/ 318820 h 994478"/>
              <a:gd name="connsiteX10" fmla="*/ 52446 w 292447"/>
              <a:gd name="connsiteY10" fmla="*/ 267193 h 994478"/>
              <a:gd name="connsiteX11" fmla="*/ 1108 w 292447"/>
              <a:gd name="connsiteY11" fmla="*/ 182768 h 994478"/>
              <a:gd name="connsiteX12" fmla="*/ 84871 w 292447"/>
              <a:gd name="connsiteY12" fmla="*/ 67894 h 994478"/>
              <a:gd name="connsiteX13" fmla="*/ 115778 w 292447"/>
              <a:gd name="connsiteY13" fmla="*/ 30802 h 994478"/>
              <a:gd name="connsiteX14" fmla="*/ 174835 w 292447"/>
              <a:gd name="connsiteY14" fmla="*/ 36935 h 994478"/>
              <a:gd name="connsiteX15" fmla="*/ 188178 w 292447"/>
              <a:gd name="connsiteY15" fmla="*/ 489725 h 994478"/>
              <a:gd name="connsiteX16" fmla="*/ 189040 w 292447"/>
              <a:gd name="connsiteY16" fmla="*/ 732819 h 994478"/>
              <a:gd name="connsiteX17" fmla="*/ 211208 w 292447"/>
              <a:gd name="connsiteY17" fmla="*/ 861220 h 994478"/>
              <a:gd name="connsiteX18" fmla="*/ 292447 w 292447"/>
              <a:gd name="connsiteY18" fmla="*/ 994478 h 994478"/>
              <a:gd name="connsiteX0" fmla="*/ 45084 w 292447"/>
              <a:gd name="connsiteY0" fmla="*/ 967904 h 1010891"/>
              <a:gd name="connsiteX1" fmla="*/ 63638 w 292447"/>
              <a:gd name="connsiteY1" fmla="*/ 876083 h 1010891"/>
              <a:gd name="connsiteX2" fmla="*/ 86249 w 292447"/>
              <a:gd name="connsiteY2" fmla="*/ 751022 h 1010891"/>
              <a:gd name="connsiteX3" fmla="*/ 89810 w 292447"/>
              <a:gd name="connsiteY3" fmla="*/ 727424 h 1010891"/>
              <a:gd name="connsiteX4" fmla="*/ 89708 w 292447"/>
              <a:gd name="connsiteY4" fmla="*/ 683515 h 1010891"/>
              <a:gd name="connsiteX5" fmla="*/ 91394 w 292447"/>
              <a:gd name="connsiteY5" fmla="*/ 594491 h 1010891"/>
              <a:gd name="connsiteX6" fmla="*/ 89213 w 292447"/>
              <a:gd name="connsiteY6" fmla="*/ 545249 h 1010891"/>
              <a:gd name="connsiteX7" fmla="*/ 89010 w 292447"/>
              <a:gd name="connsiteY7" fmla="*/ 506138 h 1010891"/>
              <a:gd name="connsiteX8" fmla="*/ 91582 w 292447"/>
              <a:gd name="connsiteY8" fmla="*/ 453121 h 1010891"/>
              <a:gd name="connsiteX9" fmla="*/ 65478 w 292447"/>
              <a:gd name="connsiteY9" fmla="*/ 335233 h 1010891"/>
              <a:gd name="connsiteX10" fmla="*/ 52446 w 292447"/>
              <a:gd name="connsiteY10" fmla="*/ 283606 h 1010891"/>
              <a:gd name="connsiteX11" fmla="*/ 1108 w 292447"/>
              <a:gd name="connsiteY11" fmla="*/ 199181 h 1010891"/>
              <a:gd name="connsiteX12" fmla="*/ 84871 w 292447"/>
              <a:gd name="connsiteY12" fmla="*/ 84307 h 1010891"/>
              <a:gd name="connsiteX13" fmla="*/ 97444 w 292447"/>
              <a:gd name="connsiteY13" fmla="*/ 12303 h 1010891"/>
              <a:gd name="connsiteX14" fmla="*/ 174835 w 292447"/>
              <a:gd name="connsiteY14" fmla="*/ 53348 h 1010891"/>
              <a:gd name="connsiteX15" fmla="*/ 188178 w 292447"/>
              <a:gd name="connsiteY15" fmla="*/ 506138 h 1010891"/>
              <a:gd name="connsiteX16" fmla="*/ 189040 w 292447"/>
              <a:gd name="connsiteY16" fmla="*/ 749232 h 1010891"/>
              <a:gd name="connsiteX17" fmla="*/ 211208 w 292447"/>
              <a:gd name="connsiteY17" fmla="*/ 877633 h 1010891"/>
              <a:gd name="connsiteX18" fmla="*/ 292447 w 292447"/>
              <a:gd name="connsiteY18" fmla="*/ 1010891 h 1010891"/>
              <a:gd name="connsiteX0" fmla="*/ 45084 w 292447"/>
              <a:gd name="connsiteY0" fmla="*/ 967904 h 1010891"/>
              <a:gd name="connsiteX1" fmla="*/ 63638 w 292447"/>
              <a:gd name="connsiteY1" fmla="*/ 876083 h 1010891"/>
              <a:gd name="connsiteX2" fmla="*/ 86249 w 292447"/>
              <a:gd name="connsiteY2" fmla="*/ 751022 h 1010891"/>
              <a:gd name="connsiteX3" fmla="*/ 89810 w 292447"/>
              <a:gd name="connsiteY3" fmla="*/ 727424 h 1010891"/>
              <a:gd name="connsiteX4" fmla="*/ 89708 w 292447"/>
              <a:gd name="connsiteY4" fmla="*/ 683515 h 1010891"/>
              <a:gd name="connsiteX5" fmla="*/ 91394 w 292447"/>
              <a:gd name="connsiteY5" fmla="*/ 594491 h 1010891"/>
              <a:gd name="connsiteX6" fmla="*/ 89213 w 292447"/>
              <a:gd name="connsiteY6" fmla="*/ 545249 h 1010891"/>
              <a:gd name="connsiteX7" fmla="*/ 89010 w 292447"/>
              <a:gd name="connsiteY7" fmla="*/ 506138 h 1010891"/>
              <a:gd name="connsiteX8" fmla="*/ 91582 w 292447"/>
              <a:gd name="connsiteY8" fmla="*/ 453121 h 1010891"/>
              <a:gd name="connsiteX9" fmla="*/ 65478 w 292447"/>
              <a:gd name="connsiteY9" fmla="*/ 335233 h 1010891"/>
              <a:gd name="connsiteX10" fmla="*/ 52446 w 292447"/>
              <a:gd name="connsiteY10" fmla="*/ 283606 h 1010891"/>
              <a:gd name="connsiteX11" fmla="*/ 1108 w 292447"/>
              <a:gd name="connsiteY11" fmla="*/ 199181 h 1010891"/>
              <a:gd name="connsiteX12" fmla="*/ 77460 w 292447"/>
              <a:gd name="connsiteY12" fmla="*/ 81053 h 1010891"/>
              <a:gd name="connsiteX13" fmla="*/ 97444 w 292447"/>
              <a:gd name="connsiteY13" fmla="*/ 12303 h 1010891"/>
              <a:gd name="connsiteX14" fmla="*/ 174835 w 292447"/>
              <a:gd name="connsiteY14" fmla="*/ 53348 h 1010891"/>
              <a:gd name="connsiteX15" fmla="*/ 188178 w 292447"/>
              <a:gd name="connsiteY15" fmla="*/ 506138 h 1010891"/>
              <a:gd name="connsiteX16" fmla="*/ 189040 w 292447"/>
              <a:gd name="connsiteY16" fmla="*/ 749232 h 1010891"/>
              <a:gd name="connsiteX17" fmla="*/ 211208 w 292447"/>
              <a:gd name="connsiteY17" fmla="*/ 877633 h 1010891"/>
              <a:gd name="connsiteX18" fmla="*/ 292447 w 292447"/>
              <a:gd name="connsiteY18" fmla="*/ 1010891 h 1010891"/>
              <a:gd name="connsiteX0" fmla="*/ 45084 w 292447"/>
              <a:gd name="connsiteY0" fmla="*/ 967904 h 1010891"/>
              <a:gd name="connsiteX1" fmla="*/ 63638 w 292447"/>
              <a:gd name="connsiteY1" fmla="*/ 876083 h 1010891"/>
              <a:gd name="connsiteX2" fmla="*/ 86249 w 292447"/>
              <a:gd name="connsiteY2" fmla="*/ 751022 h 1010891"/>
              <a:gd name="connsiteX3" fmla="*/ 89810 w 292447"/>
              <a:gd name="connsiteY3" fmla="*/ 727424 h 1010891"/>
              <a:gd name="connsiteX4" fmla="*/ 89708 w 292447"/>
              <a:gd name="connsiteY4" fmla="*/ 683515 h 1010891"/>
              <a:gd name="connsiteX5" fmla="*/ 91394 w 292447"/>
              <a:gd name="connsiteY5" fmla="*/ 594491 h 1010891"/>
              <a:gd name="connsiteX6" fmla="*/ 89213 w 292447"/>
              <a:gd name="connsiteY6" fmla="*/ 545249 h 1010891"/>
              <a:gd name="connsiteX7" fmla="*/ 89010 w 292447"/>
              <a:gd name="connsiteY7" fmla="*/ 506138 h 1010891"/>
              <a:gd name="connsiteX8" fmla="*/ 91582 w 292447"/>
              <a:gd name="connsiteY8" fmla="*/ 453121 h 1010891"/>
              <a:gd name="connsiteX9" fmla="*/ 65478 w 292447"/>
              <a:gd name="connsiteY9" fmla="*/ 335233 h 1010891"/>
              <a:gd name="connsiteX10" fmla="*/ 52446 w 292447"/>
              <a:gd name="connsiteY10" fmla="*/ 283606 h 1010891"/>
              <a:gd name="connsiteX11" fmla="*/ 1108 w 292447"/>
              <a:gd name="connsiteY11" fmla="*/ 199181 h 1010891"/>
              <a:gd name="connsiteX12" fmla="*/ 69861 w 292447"/>
              <a:gd name="connsiteY12" fmla="*/ 71256 h 1010891"/>
              <a:gd name="connsiteX13" fmla="*/ 97444 w 292447"/>
              <a:gd name="connsiteY13" fmla="*/ 12303 h 1010891"/>
              <a:gd name="connsiteX14" fmla="*/ 174835 w 292447"/>
              <a:gd name="connsiteY14" fmla="*/ 53348 h 1010891"/>
              <a:gd name="connsiteX15" fmla="*/ 188178 w 292447"/>
              <a:gd name="connsiteY15" fmla="*/ 506138 h 1010891"/>
              <a:gd name="connsiteX16" fmla="*/ 189040 w 292447"/>
              <a:gd name="connsiteY16" fmla="*/ 749232 h 1010891"/>
              <a:gd name="connsiteX17" fmla="*/ 211208 w 292447"/>
              <a:gd name="connsiteY17" fmla="*/ 877633 h 1010891"/>
              <a:gd name="connsiteX18" fmla="*/ 292447 w 292447"/>
              <a:gd name="connsiteY18" fmla="*/ 1010891 h 1010891"/>
              <a:gd name="connsiteX0" fmla="*/ 45084 w 292447"/>
              <a:gd name="connsiteY0" fmla="*/ 966465 h 1009452"/>
              <a:gd name="connsiteX1" fmla="*/ 63638 w 292447"/>
              <a:gd name="connsiteY1" fmla="*/ 874644 h 1009452"/>
              <a:gd name="connsiteX2" fmla="*/ 86249 w 292447"/>
              <a:gd name="connsiteY2" fmla="*/ 749583 h 1009452"/>
              <a:gd name="connsiteX3" fmla="*/ 89810 w 292447"/>
              <a:gd name="connsiteY3" fmla="*/ 725985 h 1009452"/>
              <a:gd name="connsiteX4" fmla="*/ 89708 w 292447"/>
              <a:gd name="connsiteY4" fmla="*/ 682076 h 1009452"/>
              <a:gd name="connsiteX5" fmla="*/ 91394 w 292447"/>
              <a:gd name="connsiteY5" fmla="*/ 593052 h 1009452"/>
              <a:gd name="connsiteX6" fmla="*/ 89213 w 292447"/>
              <a:gd name="connsiteY6" fmla="*/ 543810 h 1009452"/>
              <a:gd name="connsiteX7" fmla="*/ 89010 w 292447"/>
              <a:gd name="connsiteY7" fmla="*/ 504699 h 1009452"/>
              <a:gd name="connsiteX8" fmla="*/ 91582 w 292447"/>
              <a:gd name="connsiteY8" fmla="*/ 451682 h 1009452"/>
              <a:gd name="connsiteX9" fmla="*/ 65478 w 292447"/>
              <a:gd name="connsiteY9" fmla="*/ 333794 h 1009452"/>
              <a:gd name="connsiteX10" fmla="*/ 52446 w 292447"/>
              <a:gd name="connsiteY10" fmla="*/ 282167 h 1009452"/>
              <a:gd name="connsiteX11" fmla="*/ 1108 w 292447"/>
              <a:gd name="connsiteY11" fmla="*/ 197742 h 1009452"/>
              <a:gd name="connsiteX12" fmla="*/ 69861 w 292447"/>
              <a:gd name="connsiteY12" fmla="*/ 69817 h 1009452"/>
              <a:gd name="connsiteX13" fmla="*/ 97444 w 292447"/>
              <a:gd name="connsiteY13" fmla="*/ 10864 h 1009452"/>
              <a:gd name="connsiteX14" fmla="*/ 153911 w 292447"/>
              <a:gd name="connsiteY14" fmla="*/ 5395 h 1009452"/>
              <a:gd name="connsiteX15" fmla="*/ 174835 w 292447"/>
              <a:gd name="connsiteY15" fmla="*/ 51909 h 1009452"/>
              <a:gd name="connsiteX16" fmla="*/ 188178 w 292447"/>
              <a:gd name="connsiteY16" fmla="*/ 504699 h 1009452"/>
              <a:gd name="connsiteX17" fmla="*/ 189040 w 292447"/>
              <a:gd name="connsiteY17" fmla="*/ 747793 h 1009452"/>
              <a:gd name="connsiteX18" fmla="*/ 211208 w 292447"/>
              <a:gd name="connsiteY18" fmla="*/ 876194 h 1009452"/>
              <a:gd name="connsiteX19" fmla="*/ 292447 w 292447"/>
              <a:gd name="connsiteY19" fmla="*/ 1009452 h 1009452"/>
              <a:gd name="connsiteX0" fmla="*/ 45084 w 292447"/>
              <a:gd name="connsiteY0" fmla="*/ 970908 h 1013895"/>
              <a:gd name="connsiteX1" fmla="*/ 63638 w 292447"/>
              <a:gd name="connsiteY1" fmla="*/ 879087 h 1013895"/>
              <a:gd name="connsiteX2" fmla="*/ 86249 w 292447"/>
              <a:gd name="connsiteY2" fmla="*/ 754026 h 1013895"/>
              <a:gd name="connsiteX3" fmla="*/ 89810 w 292447"/>
              <a:gd name="connsiteY3" fmla="*/ 730428 h 1013895"/>
              <a:gd name="connsiteX4" fmla="*/ 89708 w 292447"/>
              <a:gd name="connsiteY4" fmla="*/ 686519 h 1013895"/>
              <a:gd name="connsiteX5" fmla="*/ 91394 w 292447"/>
              <a:gd name="connsiteY5" fmla="*/ 597495 h 1013895"/>
              <a:gd name="connsiteX6" fmla="*/ 89213 w 292447"/>
              <a:gd name="connsiteY6" fmla="*/ 548253 h 1013895"/>
              <a:gd name="connsiteX7" fmla="*/ 89010 w 292447"/>
              <a:gd name="connsiteY7" fmla="*/ 509142 h 1013895"/>
              <a:gd name="connsiteX8" fmla="*/ 91582 w 292447"/>
              <a:gd name="connsiteY8" fmla="*/ 456125 h 1013895"/>
              <a:gd name="connsiteX9" fmla="*/ 65478 w 292447"/>
              <a:gd name="connsiteY9" fmla="*/ 338237 h 1013895"/>
              <a:gd name="connsiteX10" fmla="*/ 52446 w 292447"/>
              <a:gd name="connsiteY10" fmla="*/ 286610 h 1013895"/>
              <a:gd name="connsiteX11" fmla="*/ 1108 w 292447"/>
              <a:gd name="connsiteY11" fmla="*/ 202185 h 1013895"/>
              <a:gd name="connsiteX12" fmla="*/ 69861 w 292447"/>
              <a:gd name="connsiteY12" fmla="*/ 74260 h 1013895"/>
              <a:gd name="connsiteX13" fmla="*/ 97444 w 292447"/>
              <a:gd name="connsiteY13" fmla="*/ 15307 h 1013895"/>
              <a:gd name="connsiteX14" fmla="*/ 179895 w 292447"/>
              <a:gd name="connsiteY14" fmla="*/ 2546 h 1013895"/>
              <a:gd name="connsiteX15" fmla="*/ 174835 w 292447"/>
              <a:gd name="connsiteY15" fmla="*/ 56352 h 1013895"/>
              <a:gd name="connsiteX16" fmla="*/ 188178 w 292447"/>
              <a:gd name="connsiteY16" fmla="*/ 509142 h 1013895"/>
              <a:gd name="connsiteX17" fmla="*/ 189040 w 292447"/>
              <a:gd name="connsiteY17" fmla="*/ 752236 h 1013895"/>
              <a:gd name="connsiteX18" fmla="*/ 211208 w 292447"/>
              <a:gd name="connsiteY18" fmla="*/ 880637 h 1013895"/>
              <a:gd name="connsiteX19" fmla="*/ 292447 w 292447"/>
              <a:gd name="connsiteY19" fmla="*/ 1013895 h 1013895"/>
              <a:gd name="connsiteX0" fmla="*/ 45084 w 292447"/>
              <a:gd name="connsiteY0" fmla="*/ 970766 h 1013753"/>
              <a:gd name="connsiteX1" fmla="*/ 63638 w 292447"/>
              <a:gd name="connsiteY1" fmla="*/ 878945 h 1013753"/>
              <a:gd name="connsiteX2" fmla="*/ 86249 w 292447"/>
              <a:gd name="connsiteY2" fmla="*/ 753884 h 1013753"/>
              <a:gd name="connsiteX3" fmla="*/ 89810 w 292447"/>
              <a:gd name="connsiteY3" fmla="*/ 730286 h 1013753"/>
              <a:gd name="connsiteX4" fmla="*/ 89708 w 292447"/>
              <a:gd name="connsiteY4" fmla="*/ 686377 h 1013753"/>
              <a:gd name="connsiteX5" fmla="*/ 91394 w 292447"/>
              <a:gd name="connsiteY5" fmla="*/ 597353 h 1013753"/>
              <a:gd name="connsiteX6" fmla="*/ 89213 w 292447"/>
              <a:gd name="connsiteY6" fmla="*/ 548111 h 1013753"/>
              <a:gd name="connsiteX7" fmla="*/ 89010 w 292447"/>
              <a:gd name="connsiteY7" fmla="*/ 509000 h 1013753"/>
              <a:gd name="connsiteX8" fmla="*/ 91582 w 292447"/>
              <a:gd name="connsiteY8" fmla="*/ 455983 h 1013753"/>
              <a:gd name="connsiteX9" fmla="*/ 65478 w 292447"/>
              <a:gd name="connsiteY9" fmla="*/ 338095 h 1013753"/>
              <a:gd name="connsiteX10" fmla="*/ 52446 w 292447"/>
              <a:gd name="connsiteY10" fmla="*/ 286468 h 1013753"/>
              <a:gd name="connsiteX11" fmla="*/ 1108 w 292447"/>
              <a:gd name="connsiteY11" fmla="*/ 202043 h 1013753"/>
              <a:gd name="connsiteX12" fmla="*/ 69861 w 292447"/>
              <a:gd name="connsiteY12" fmla="*/ 74118 h 1013753"/>
              <a:gd name="connsiteX13" fmla="*/ 97444 w 292447"/>
              <a:gd name="connsiteY13" fmla="*/ 15165 h 1013753"/>
              <a:gd name="connsiteX14" fmla="*/ 179895 w 292447"/>
              <a:gd name="connsiteY14" fmla="*/ 2404 h 1013753"/>
              <a:gd name="connsiteX15" fmla="*/ 242716 w 292447"/>
              <a:gd name="connsiteY15" fmla="*/ 220665 h 1013753"/>
              <a:gd name="connsiteX16" fmla="*/ 188178 w 292447"/>
              <a:gd name="connsiteY16" fmla="*/ 509000 h 1013753"/>
              <a:gd name="connsiteX17" fmla="*/ 189040 w 292447"/>
              <a:gd name="connsiteY17" fmla="*/ 752094 h 1013753"/>
              <a:gd name="connsiteX18" fmla="*/ 211208 w 292447"/>
              <a:gd name="connsiteY18" fmla="*/ 880495 h 1013753"/>
              <a:gd name="connsiteX19" fmla="*/ 292447 w 292447"/>
              <a:gd name="connsiteY19" fmla="*/ 1013753 h 1013753"/>
              <a:gd name="connsiteX0" fmla="*/ 45084 w 292447"/>
              <a:gd name="connsiteY0" fmla="*/ 984345 h 1027332"/>
              <a:gd name="connsiteX1" fmla="*/ 63638 w 292447"/>
              <a:gd name="connsiteY1" fmla="*/ 892524 h 1027332"/>
              <a:gd name="connsiteX2" fmla="*/ 86249 w 292447"/>
              <a:gd name="connsiteY2" fmla="*/ 767463 h 1027332"/>
              <a:gd name="connsiteX3" fmla="*/ 89810 w 292447"/>
              <a:gd name="connsiteY3" fmla="*/ 743865 h 1027332"/>
              <a:gd name="connsiteX4" fmla="*/ 89708 w 292447"/>
              <a:gd name="connsiteY4" fmla="*/ 699956 h 1027332"/>
              <a:gd name="connsiteX5" fmla="*/ 91394 w 292447"/>
              <a:gd name="connsiteY5" fmla="*/ 610932 h 1027332"/>
              <a:gd name="connsiteX6" fmla="*/ 89213 w 292447"/>
              <a:gd name="connsiteY6" fmla="*/ 561690 h 1027332"/>
              <a:gd name="connsiteX7" fmla="*/ 89010 w 292447"/>
              <a:gd name="connsiteY7" fmla="*/ 522579 h 1027332"/>
              <a:gd name="connsiteX8" fmla="*/ 91582 w 292447"/>
              <a:gd name="connsiteY8" fmla="*/ 469562 h 1027332"/>
              <a:gd name="connsiteX9" fmla="*/ 65478 w 292447"/>
              <a:gd name="connsiteY9" fmla="*/ 351674 h 1027332"/>
              <a:gd name="connsiteX10" fmla="*/ 52446 w 292447"/>
              <a:gd name="connsiteY10" fmla="*/ 300047 h 1027332"/>
              <a:gd name="connsiteX11" fmla="*/ 1108 w 292447"/>
              <a:gd name="connsiteY11" fmla="*/ 215622 h 1027332"/>
              <a:gd name="connsiteX12" fmla="*/ 69861 w 292447"/>
              <a:gd name="connsiteY12" fmla="*/ 87697 h 1027332"/>
              <a:gd name="connsiteX13" fmla="*/ 115982 w 292447"/>
              <a:gd name="connsiteY13" fmla="*/ 3561 h 1027332"/>
              <a:gd name="connsiteX14" fmla="*/ 179895 w 292447"/>
              <a:gd name="connsiteY14" fmla="*/ 15983 h 1027332"/>
              <a:gd name="connsiteX15" fmla="*/ 242716 w 292447"/>
              <a:gd name="connsiteY15" fmla="*/ 234244 h 1027332"/>
              <a:gd name="connsiteX16" fmla="*/ 188178 w 292447"/>
              <a:gd name="connsiteY16" fmla="*/ 522579 h 1027332"/>
              <a:gd name="connsiteX17" fmla="*/ 189040 w 292447"/>
              <a:gd name="connsiteY17" fmla="*/ 765673 h 1027332"/>
              <a:gd name="connsiteX18" fmla="*/ 211208 w 292447"/>
              <a:gd name="connsiteY18" fmla="*/ 894074 h 1027332"/>
              <a:gd name="connsiteX19" fmla="*/ 292447 w 292447"/>
              <a:gd name="connsiteY19" fmla="*/ 1027332 h 1027332"/>
              <a:gd name="connsiteX0" fmla="*/ 45084 w 292447"/>
              <a:gd name="connsiteY0" fmla="*/ 984345 h 1027332"/>
              <a:gd name="connsiteX1" fmla="*/ 63638 w 292447"/>
              <a:gd name="connsiteY1" fmla="*/ 892524 h 1027332"/>
              <a:gd name="connsiteX2" fmla="*/ 86249 w 292447"/>
              <a:gd name="connsiteY2" fmla="*/ 767463 h 1027332"/>
              <a:gd name="connsiteX3" fmla="*/ 89810 w 292447"/>
              <a:gd name="connsiteY3" fmla="*/ 743865 h 1027332"/>
              <a:gd name="connsiteX4" fmla="*/ 89708 w 292447"/>
              <a:gd name="connsiteY4" fmla="*/ 699956 h 1027332"/>
              <a:gd name="connsiteX5" fmla="*/ 91394 w 292447"/>
              <a:gd name="connsiteY5" fmla="*/ 610932 h 1027332"/>
              <a:gd name="connsiteX6" fmla="*/ 89213 w 292447"/>
              <a:gd name="connsiteY6" fmla="*/ 561690 h 1027332"/>
              <a:gd name="connsiteX7" fmla="*/ 89010 w 292447"/>
              <a:gd name="connsiteY7" fmla="*/ 522579 h 1027332"/>
              <a:gd name="connsiteX8" fmla="*/ 91582 w 292447"/>
              <a:gd name="connsiteY8" fmla="*/ 469562 h 1027332"/>
              <a:gd name="connsiteX9" fmla="*/ 65478 w 292447"/>
              <a:gd name="connsiteY9" fmla="*/ 351674 h 1027332"/>
              <a:gd name="connsiteX10" fmla="*/ 52446 w 292447"/>
              <a:gd name="connsiteY10" fmla="*/ 300047 h 1027332"/>
              <a:gd name="connsiteX11" fmla="*/ 1108 w 292447"/>
              <a:gd name="connsiteY11" fmla="*/ 215622 h 1027332"/>
              <a:gd name="connsiteX12" fmla="*/ 63659 w 292447"/>
              <a:gd name="connsiteY12" fmla="*/ 86334 h 1027332"/>
              <a:gd name="connsiteX13" fmla="*/ 115982 w 292447"/>
              <a:gd name="connsiteY13" fmla="*/ 3561 h 1027332"/>
              <a:gd name="connsiteX14" fmla="*/ 179895 w 292447"/>
              <a:gd name="connsiteY14" fmla="*/ 15983 h 1027332"/>
              <a:gd name="connsiteX15" fmla="*/ 242716 w 292447"/>
              <a:gd name="connsiteY15" fmla="*/ 234244 h 1027332"/>
              <a:gd name="connsiteX16" fmla="*/ 188178 w 292447"/>
              <a:gd name="connsiteY16" fmla="*/ 522579 h 1027332"/>
              <a:gd name="connsiteX17" fmla="*/ 189040 w 292447"/>
              <a:gd name="connsiteY17" fmla="*/ 765673 h 1027332"/>
              <a:gd name="connsiteX18" fmla="*/ 211208 w 292447"/>
              <a:gd name="connsiteY18" fmla="*/ 894074 h 1027332"/>
              <a:gd name="connsiteX19" fmla="*/ 292447 w 292447"/>
              <a:gd name="connsiteY19" fmla="*/ 1027332 h 1027332"/>
              <a:gd name="connsiteX0" fmla="*/ 45084 w 292447"/>
              <a:gd name="connsiteY0" fmla="*/ 974371 h 1017358"/>
              <a:gd name="connsiteX1" fmla="*/ 63638 w 292447"/>
              <a:gd name="connsiteY1" fmla="*/ 882550 h 1017358"/>
              <a:gd name="connsiteX2" fmla="*/ 86249 w 292447"/>
              <a:gd name="connsiteY2" fmla="*/ 757489 h 1017358"/>
              <a:gd name="connsiteX3" fmla="*/ 89810 w 292447"/>
              <a:gd name="connsiteY3" fmla="*/ 733891 h 1017358"/>
              <a:gd name="connsiteX4" fmla="*/ 89708 w 292447"/>
              <a:gd name="connsiteY4" fmla="*/ 689982 h 1017358"/>
              <a:gd name="connsiteX5" fmla="*/ 91394 w 292447"/>
              <a:gd name="connsiteY5" fmla="*/ 600958 h 1017358"/>
              <a:gd name="connsiteX6" fmla="*/ 89213 w 292447"/>
              <a:gd name="connsiteY6" fmla="*/ 551716 h 1017358"/>
              <a:gd name="connsiteX7" fmla="*/ 89010 w 292447"/>
              <a:gd name="connsiteY7" fmla="*/ 512605 h 1017358"/>
              <a:gd name="connsiteX8" fmla="*/ 91582 w 292447"/>
              <a:gd name="connsiteY8" fmla="*/ 459588 h 1017358"/>
              <a:gd name="connsiteX9" fmla="*/ 65478 w 292447"/>
              <a:gd name="connsiteY9" fmla="*/ 341700 h 1017358"/>
              <a:gd name="connsiteX10" fmla="*/ 52446 w 292447"/>
              <a:gd name="connsiteY10" fmla="*/ 290073 h 1017358"/>
              <a:gd name="connsiteX11" fmla="*/ 1108 w 292447"/>
              <a:gd name="connsiteY11" fmla="*/ 205648 h 1017358"/>
              <a:gd name="connsiteX12" fmla="*/ 63659 w 292447"/>
              <a:gd name="connsiteY12" fmla="*/ 76360 h 1017358"/>
              <a:gd name="connsiteX13" fmla="*/ 111364 w 292447"/>
              <a:gd name="connsiteY13" fmla="*/ 7200 h 1017358"/>
              <a:gd name="connsiteX14" fmla="*/ 179895 w 292447"/>
              <a:gd name="connsiteY14" fmla="*/ 6009 h 1017358"/>
              <a:gd name="connsiteX15" fmla="*/ 242716 w 292447"/>
              <a:gd name="connsiteY15" fmla="*/ 224270 h 1017358"/>
              <a:gd name="connsiteX16" fmla="*/ 188178 w 292447"/>
              <a:gd name="connsiteY16" fmla="*/ 512605 h 1017358"/>
              <a:gd name="connsiteX17" fmla="*/ 189040 w 292447"/>
              <a:gd name="connsiteY17" fmla="*/ 755699 h 1017358"/>
              <a:gd name="connsiteX18" fmla="*/ 211208 w 292447"/>
              <a:gd name="connsiteY18" fmla="*/ 884100 h 1017358"/>
              <a:gd name="connsiteX19" fmla="*/ 292447 w 292447"/>
              <a:gd name="connsiteY19" fmla="*/ 1017358 h 1017358"/>
              <a:gd name="connsiteX0" fmla="*/ 45084 w 292447"/>
              <a:gd name="connsiteY0" fmla="*/ 978436 h 1021423"/>
              <a:gd name="connsiteX1" fmla="*/ 63638 w 292447"/>
              <a:gd name="connsiteY1" fmla="*/ 886615 h 1021423"/>
              <a:gd name="connsiteX2" fmla="*/ 86249 w 292447"/>
              <a:gd name="connsiteY2" fmla="*/ 761554 h 1021423"/>
              <a:gd name="connsiteX3" fmla="*/ 89810 w 292447"/>
              <a:gd name="connsiteY3" fmla="*/ 737956 h 1021423"/>
              <a:gd name="connsiteX4" fmla="*/ 89708 w 292447"/>
              <a:gd name="connsiteY4" fmla="*/ 694047 h 1021423"/>
              <a:gd name="connsiteX5" fmla="*/ 91394 w 292447"/>
              <a:gd name="connsiteY5" fmla="*/ 605023 h 1021423"/>
              <a:gd name="connsiteX6" fmla="*/ 89213 w 292447"/>
              <a:gd name="connsiteY6" fmla="*/ 555781 h 1021423"/>
              <a:gd name="connsiteX7" fmla="*/ 89010 w 292447"/>
              <a:gd name="connsiteY7" fmla="*/ 516670 h 1021423"/>
              <a:gd name="connsiteX8" fmla="*/ 91582 w 292447"/>
              <a:gd name="connsiteY8" fmla="*/ 463653 h 1021423"/>
              <a:gd name="connsiteX9" fmla="*/ 65478 w 292447"/>
              <a:gd name="connsiteY9" fmla="*/ 345765 h 1021423"/>
              <a:gd name="connsiteX10" fmla="*/ 52446 w 292447"/>
              <a:gd name="connsiteY10" fmla="*/ 294138 h 1021423"/>
              <a:gd name="connsiteX11" fmla="*/ 1108 w 292447"/>
              <a:gd name="connsiteY11" fmla="*/ 209713 h 1021423"/>
              <a:gd name="connsiteX12" fmla="*/ 63659 w 292447"/>
              <a:gd name="connsiteY12" fmla="*/ 80425 h 1021423"/>
              <a:gd name="connsiteX13" fmla="*/ 111364 w 292447"/>
              <a:gd name="connsiteY13" fmla="*/ 11265 h 1021423"/>
              <a:gd name="connsiteX14" fmla="*/ 179895 w 292447"/>
              <a:gd name="connsiteY14" fmla="*/ 10074 h 1021423"/>
              <a:gd name="connsiteX15" fmla="*/ 277473 w 292447"/>
              <a:gd name="connsiteY15" fmla="*/ 135544 h 1021423"/>
              <a:gd name="connsiteX16" fmla="*/ 242716 w 292447"/>
              <a:gd name="connsiteY16" fmla="*/ 228335 h 1021423"/>
              <a:gd name="connsiteX17" fmla="*/ 188178 w 292447"/>
              <a:gd name="connsiteY17" fmla="*/ 516670 h 1021423"/>
              <a:gd name="connsiteX18" fmla="*/ 189040 w 292447"/>
              <a:gd name="connsiteY18" fmla="*/ 759764 h 1021423"/>
              <a:gd name="connsiteX19" fmla="*/ 211208 w 292447"/>
              <a:gd name="connsiteY19" fmla="*/ 888165 h 1021423"/>
              <a:gd name="connsiteX20" fmla="*/ 292447 w 292447"/>
              <a:gd name="connsiteY20" fmla="*/ 1021423 h 1021423"/>
              <a:gd name="connsiteX0" fmla="*/ 45084 w 292447"/>
              <a:gd name="connsiteY0" fmla="*/ 986143 h 1029130"/>
              <a:gd name="connsiteX1" fmla="*/ 63638 w 292447"/>
              <a:gd name="connsiteY1" fmla="*/ 894322 h 1029130"/>
              <a:gd name="connsiteX2" fmla="*/ 86249 w 292447"/>
              <a:gd name="connsiteY2" fmla="*/ 769261 h 1029130"/>
              <a:gd name="connsiteX3" fmla="*/ 89810 w 292447"/>
              <a:gd name="connsiteY3" fmla="*/ 745663 h 1029130"/>
              <a:gd name="connsiteX4" fmla="*/ 89708 w 292447"/>
              <a:gd name="connsiteY4" fmla="*/ 701754 h 1029130"/>
              <a:gd name="connsiteX5" fmla="*/ 91394 w 292447"/>
              <a:gd name="connsiteY5" fmla="*/ 612730 h 1029130"/>
              <a:gd name="connsiteX6" fmla="*/ 89213 w 292447"/>
              <a:gd name="connsiteY6" fmla="*/ 563488 h 1029130"/>
              <a:gd name="connsiteX7" fmla="*/ 89010 w 292447"/>
              <a:gd name="connsiteY7" fmla="*/ 524377 h 1029130"/>
              <a:gd name="connsiteX8" fmla="*/ 91582 w 292447"/>
              <a:gd name="connsiteY8" fmla="*/ 471360 h 1029130"/>
              <a:gd name="connsiteX9" fmla="*/ 65478 w 292447"/>
              <a:gd name="connsiteY9" fmla="*/ 353472 h 1029130"/>
              <a:gd name="connsiteX10" fmla="*/ 52446 w 292447"/>
              <a:gd name="connsiteY10" fmla="*/ 301845 h 1029130"/>
              <a:gd name="connsiteX11" fmla="*/ 1108 w 292447"/>
              <a:gd name="connsiteY11" fmla="*/ 217420 h 1029130"/>
              <a:gd name="connsiteX12" fmla="*/ 63659 w 292447"/>
              <a:gd name="connsiteY12" fmla="*/ 88132 h 1029130"/>
              <a:gd name="connsiteX13" fmla="*/ 111364 w 292447"/>
              <a:gd name="connsiteY13" fmla="*/ 18972 h 1029130"/>
              <a:gd name="connsiteX14" fmla="*/ 167644 w 292447"/>
              <a:gd name="connsiteY14" fmla="*/ 6962 h 1029130"/>
              <a:gd name="connsiteX15" fmla="*/ 277473 w 292447"/>
              <a:gd name="connsiteY15" fmla="*/ 143251 h 1029130"/>
              <a:gd name="connsiteX16" fmla="*/ 242716 w 292447"/>
              <a:gd name="connsiteY16" fmla="*/ 236042 h 1029130"/>
              <a:gd name="connsiteX17" fmla="*/ 188178 w 292447"/>
              <a:gd name="connsiteY17" fmla="*/ 524377 h 1029130"/>
              <a:gd name="connsiteX18" fmla="*/ 189040 w 292447"/>
              <a:gd name="connsiteY18" fmla="*/ 767471 h 1029130"/>
              <a:gd name="connsiteX19" fmla="*/ 211208 w 292447"/>
              <a:gd name="connsiteY19" fmla="*/ 895872 h 1029130"/>
              <a:gd name="connsiteX20" fmla="*/ 292447 w 292447"/>
              <a:gd name="connsiteY20" fmla="*/ 1029130 h 1029130"/>
              <a:gd name="connsiteX0" fmla="*/ 45084 w 292447"/>
              <a:gd name="connsiteY0" fmla="*/ 986143 h 1029130"/>
              <a:gd name="connsiteX1" fmla="*/ 63638 w 292447"/>
              <a:gd name="connsiteY1" fmla="*/ 894322 h 1029130"/>
              <a:gd name="connsiteX2" fmla="*/ 86249 w 292447"/>
              <a:gd name="connsiteY2" fmla="*/ 769261 h 1029130"/>
              <a:gd name="connsiteX3" fmla="*/ 89810 w 292447"/>
              <a:gd name="connsiteY3" fmla="*/ 745663 h 1029130"/>
              <a:gd name="connsiteX4" fmla="*/ 89708 w 292447"/>
              <a:gd name="connsiteY4" fmla="*/ 701754 h 1029130"/>
              <a:gd name="connsiteX5" fmla="*/ 91394 w 292447"/>
              <a:gd name="connsiteY5" fmla="*/ 612730 h 1029130"/>
              <a:gd name="connsiteX6" fmla="*/ 89213 w 292447"/>
              <a:gd name="connsiteY6" fmla="*/ 563488 h 1029130"/>
              <a:gd name="connsiteX7" fmla="*/ 89010 w 292447"/>
              <a:gd name="connsiteY7" fmla="*/ 524377 h 1029130"/>
              <a:gd name="connsiteX8" fmla="*/ 91582 w 292447"/>
              <a:gd name="connsiteY8" fmla="*/ 471360 h 1029130"/>
              <a:gd name="connsiteX9" fmla="*/ 65478 w 292447"/>
              <a:gd name="connsiteY9" fmla="*/ 353472 h 1029130"/>
              <a:gd name="connsiteX10" fmla="*/ 52446 w 292447"/>
              <a:gd name="connsiteY10" fmla="*/ 301845 h 1029130"/>
              <a:gd name="connsiteX11" fmla="*/ 1108 w 292447"/>
              <a:gd name="connsiteY11" fmla="*/ 217420 h 1029130"/>
              <a:gd name="connsiteX12" fmla="*/ 63659 w 292447"/>
              <a:gd name="connsiteY12" fmla="*/ 88132 h 1029130"/>
              <a:gd name="connsiteX13" fmla="*/ 111364 w 292447"/>
              <a:gd name="connsiteY13" fmla="*/ 18972 h 1029130"/>
              <a:gd name="connsiteX14" fmla="*/ 167644 w 292447"/>
              <a:gd name="connsiteY14" fmla="*/ 6962 h 1029130"/>
              <a:gd name="connsiteX15" fmla="*/ 277473 w 292447"/>
              <a:gd name="connsiteY15" fmla="*/ 143251 h 1029130"/>
              <a:gd name="connsiteX16" fmla="*/ 248918 w 292447"/>
              <a:gd name="connsiteY16" fmla="*/ 237405 h 1029130"/>
              <a:gd name="connsiteX17" fmla="*/ 188178 w 292447"/>
              <a:gd name="connsiteY17" fmla="*/ 524377 h 1029130"/>
              <a:gd name="connsiteX18" fmla="*/ 189040 w 292447"/>
              <a:gd name="connsiteY18" fmla="*/ 767471 h 1029130"/>
              <a:gd name="connsiteX19" fmla="*/ 211208 w 292447"/>
              <a:gd name="connsiteY19" fmla="*/ 895872 h 1029130"/>
              <a:gd name="connsiteX20" fmla="*/ 292447 w 292447"/>
              <a:gd name="connsiteY20" fmla="*/ 1029130 h 1029130"/>
              <a:gd name="connsiteX0" fmla="*/ 45084 w 292447"/>
              <a:gd name="connsiteY0" fmla="*/ 986143 h 1029130"/>
              <a:gd name="connsiteX1" fmla="*/ 63638 w 292447"/>
              <a:gd name="connsiteY1" fmla="*/ 894322 h 1029130"/>
              <a:gd name="connsiteX2" fmla="*/ 86249 w 292447"/>
              <a:gd name="connsiteY2" fmla="*/ 769261 h 1029130"/>
              <a:gd name="connsiteX3" fmla="*/ 89810 w 292447"/>
              <a:gd name="connsiteY3" fmla="*/ 745663 h 1029130"/>
              <a:gd name="connsiteX4" fmla="*/ 89708 w 292447"/>
              <a:gd name="connsiteY4" fmla="*/ 701754 h 1029130"/>
              <a:gd name="connsiteX5" fmla="*/ 91394 w 292447"/>
              <a:gd name="connsiteY5" fmla="*/ 612730 h 1029130"/>
              <a:gd name="connsiteX6" fmla="*/ 89213 w 292447"/>
              <a:gd name="connsiteY6" fmla="*/ 563488 h 1029130"/>
              <a:gd name="connsiteX7" fmla="*/ 89010 w 292447"/>
              <a:gd name="connsiteY7" fmla="*/ 524377 h 1029130"/>
              <a:gd name="connsiteX8" fmla="*/ 91582 w 292447"/>
              <a:gd name="connsiteY8" fmla="*/ 471360 h 1029130"/>
              <a:gd name="connsiteX9" fmla="*/ 65478 w 292447"/>
              <a:gd name="connsiteY9" fmla="*/ 353472 h 1029130"/>
              <a:gd name="connsiteX10" fmla="*/ 52446 w 292447"/>
              <a:gd name="connsiteY10" fmla="*/ 301845 h 1029130"/>
              <a:gd name="connsiteX11" fmla="*/ 1108 w 292447"/>
              <a:gd name="connsiteY11" fmla="*/ 217420 h 1029130"/>
              <a:gd name="connsiteX12" fmla="*/ 63659 w 292447"/>
              <a:gd name="connsiteY12" fmla="*/ 88132 h 1029130"/>
              <a:gd name="connsiteX13" fmla="*/ 111364 w 292447"/>
              <a:gd name="connsiteY13" fmla="*/ 18972 h 1029130"/>
              <a:gd name="connsiteX14" fmla="*/ 167644 w 292447"/>
              <a:gd name="connsiteY14" fmla="*/ 6962 h 1029130"/>
              <a:gd name="connsiteX15" fmla="*/ 277473 w 292447"/>
              <a:gd name="connsiteY15" fmla="*/ 143251 h 1029130"/>
              <a:gd name="connsiteX16" fmla="*/ 265920 w 292447"/>
              <a:gd name="connsiteY16" fmla="*/ 210603 h 1029130"/>
              <a:gd name="connsiteX17" fmla="*/ 248918 w 292447"/>
              <a:gd name="connsiteY17" fmla="*/ 237405 h 1029130"/>
              <a:gd name="connsiteX18" fmla="*/ 188178 w 292447"/>
              <a:gd name="connsiteY18" fmla="*/ 524377 h 1029130"/>
              <a:gd name="connsiteX19" fmla="*/ 189040 w 292447"/>
              <a:gd name="connsiteY19" fmla="*/ 767471 h 1029130"/>
              <a:gd name="connsiteX20" fmla="*/ 211208 w 292447"/>
              <a:gd name="connsiteY20" fmla="*/ 895872 h 1029130"/>
              <a:gd name="connsiteX21" fmla="*/ 292447 w 292447"/>
              <a:gd name="connsiteY21" fmla="*/ 1029130 h 102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2447" h="1029130">
                <a:moveTo>
                  <a:pt x="45084" y="986143"/>
                </a:moveTo>
                <a:cubicBezTo>
                  <a:pt x="31097" y="978265"/>
                  <a:pt x="57592" y="923063"/>
                  <a:pt x="63638" y="894322"/>
                </a:cubicBezTo>
                <a:cubicBezTo>
                  <a:pt x="69684" y="865581"/>
                  <a:pt x="80393" y="793438"/>
                  <a:pt x="86249" y="769261"/>
                </a:cubicBezTo>
                <a:cubicBezTo>
                  <a:pt x="92105" y="745084"/>
                  <a:pt x="89234" y="756914"/>
                  <a:pt x="89810" y="745663"/>
                </a:cubicBezTo>
                <a:cubicBezTo>
                  <a:pt x="90386" y="734412"/>
                  <a:pt x="91139" y="724824"/>
                  <a:pt x="89708" y="701754"/>
                </a:cubicBezTo>
                <a:cubicBezTo>
                  <a:pt x="88277" y="678684"/>
                  <a:pt x="91766" y="636921"/>
                  <a:pt x="91394" y="612730"/>
                </a:cubicBezTo>
                <a:cubicBezTo>
                  <a:pt x="91022" y="588539"/>
                  <a:pt x="89982" y="577753"/>
                  <a:pt x="89213" y="563488"/>
                </a:cubicBezTo>
                <a:cubicBezTo>
                  <a:pt x="88444" y="549223"/>
                  <a:pt x="88615" y="539732"/>
                  <a:pt x="89010" y="524377"/>
                </a:cubicBezTo>
                <a:cubicBezTo>
                  <a:pt x="89405" y="509022"/>
                  <a:pt x="92803" y="486247"/>
                  <a:pt x="91582" y="471360"/>
                </a:cubicBezTo>
                <a:cubicBezTo>
                  <a:pt x="90361" y="456473"/>
                  <a:pt x="72001" y="381724"/>
                  <a:pt x="65478" y="353472"/>
                </a:cubicBezTo>
                <a:cubicBezTo>
                  <a:pt x="58955" y="325220"/>
                  <a:pt x="56714" y="323100"/>
                  <a:pt x="52446" y="301845"/>
                </a:cubicBezTo>
                <a:cubicBezTo>
                  <a:pt x="48178" y="280590"/>
                  <a:pt x="-8564" y="254033"/>
                  <a:pt x="1108" y="217420"/>
                </a:cubicBezTo>
                <a:cubicBezTo>
                  <a:pt x="10780" y="180807"/>
                  <a:pt x="44547" y="113460"/>
                  <a:pt x="63659" y="88132"/>
                </a:cubicBezTo>
                <a:cubicBezTo>
                  <a:pt x="82771" y="62804"/>
                  <a:pt x="97356" y="29709"/>
                  <a:pt x="111364" y="18972"/>
                </a:cubicBezTo>
                <a:cubicBezTo>
                  <a:pt x="125372" y="8235"/>
                  <a:pt x="149180" y="-10099"/>
                  <a:pt x="167644" y="6962"/>
                </a:cubicBezTo>
                <a:cubicBezTo>
                  <a:pt x="186108" y="24023"/>
                  <a:pt x="261585" y="110773"/>
                  <a:pt x="277473" y="143251"/>
                </a:cubicBezTo>
                <a:cubicBezTo>
                  <a:pt x="293361" y="175729"/>
                  <a:pt x="270679" y="194911"/>
                  <a:pt x="265920" y="210603"/>
                </a:cubicBezTo>
                <a:cubicBezTo>
                  <a:pt x="261161" y="226295"/>
                  <a:pt x="261875" y="185109"/>
                  <a:pt x="248918" y="237405"/>
                </a:cubicBezTo>
                <a:cubicBezTo>
                  <a:pt x="235961" y="289701"/>
                  <a:pt x="179770" y="414925"/>
                  <a:pt x="188178" y="524377"/>
                </a:cubicBezTo>
                <a:cubicBezTo>
                  <a:pt x="196586" y="633829"/>
                  <a:pt x="185202" y="705555"/>
                  <a:pt x="189040" y="767471"/>
                </a:cubicBezTo>
                <a:cubicBezTo>
                  <a:pt x="188427" y="775192"/>
                  <a:pt x="206097" y="869826"/>
                  <a:pt x="211208" y="895872"/>
                </a:cubicBezTo>
                <a:cubicBezTo>
                  <a:pt x="216319" y="921918"/>
                  <a:pt x="284874" y="1017984"/>
                  <a:pt x="292447" y="1029130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8951B53-D46E-42FB-A6D1-1A582626D6D9}"/>
                  </a:ext>
                </a:extLst>
              </p14:cNvPr>
              <p14:cNvContentPartPr/>
              <p14:nvPr/>
            </p14:nvContentPartPr>
            <p14:xfrm>
              <a:off x="5733655" y="3032078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8951B53-D46E-42FB-A6D1-1A582626D6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5015" y="30230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7F9342E-CC9C-4E45-9071-1F67771E349E}"/>
                  </a:ext>
                </a:extLst>
              </p14:cNvPr>
              <p14:cNvContentPartPr/>
              <p14:nvPr/>
            </p14:nvContentPartPr>
            <p14:xfrm>
              <a:off x="5738335" y="3038198"/>
              <a:ext cx="53640" cy="37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7F9342E-CC9C-4E45-9071-1F67771E34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9695" y="3029198"/>
                <a:ext cx="71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AA56A30-E56C-47EA-8560-754F9D5A4292}"/>
                  </a:ext>
                </a:extLst>
              </p14:cNvPr>
              <p14:cNvContentPartPr/>
              <p14:nvPr/>
            </p14:nvContentPartPr>
            <p14:xfrm>
              <a:off x="5740855" y="3087518"/>
              <a:ext cx="7560" cy="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AA56A30-E56C-47EA-8560-754F9D5A42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32215" y="3078518"/>
                <a:ext cx="25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CA424FF-24AF-470D-91C1-5E95331ED646}"/>
                  </a:ext>
                </a:extLst>
              </p14:cNvPr>
              <p14:cNvContentPartPr/>
              <p14:nvPr/>
            </p14:nvContentPartPr>
            <p14:xfrm>
              <a:off x="5735455" y="3096878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CA424FF-24AF-470D-91C1-5E95331ED6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6455" y="30882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FDDB791-012A-4FAB-8FC7-83E2A660EE87}"/>
                  </a:ext>
                </a:extLst>
              </p14:cNvPr>
              <p14:cNvContentPartPr/>
              <p14:nvPr/>
            </p14:nvContentPartPr>
            <p14:xfrm>
              <a:off x="5717455" y="3061958"/>
              <a:ext cx="78480" cy="986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FDDB791-012A-4FAB-8FC7-83E2A660EE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08815" y="3053318"/>
                <a:ext cx="96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A143CAE-8621-49A2-8CF8-927B6D00C563}"/>
                  </a:ext>
                </a:extLst>
              </p14:cNvPr>
              <p14:cNvContentPartPr/>
              <p14:nvPr/>
            </p14:nvContentPartPr>
            <p14:xfrm>
              <a:off x="5494208" y="3369940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A143CAE-8621-49A2-8CF8-927B6D00C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5208" y="33613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C16F7EF-A005-4E0C-A7A4-D5396039ACFE}"/>
                  </a:ext>
                </a:extLst>
              </p14:cNvPr>
              <p14:cNvContentPartPr/>
              <p14:nvPr/>
            </p14:nvContentPartPr>
            <p14:xfrm>
              <a:off x="6183968" y="3724033"/>
              <a:ext cx="50040" cy="33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C16F7EF-A005-4E0C-A7A4-D5396039AC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75328" y="3715393"/>
                <a:ext cx="67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07F5EC5-E69C-4D70-B3AF-1DECA1E61F1B}"/>
                  </a:ext>
                </a:extLst>
              </p14:cNvPr>
              <p14:cNvContentPartPr/>
              <p14:nvPr/>
            </p14:nvContentPartPr>
            <p14:xfrm>
              <a:off x="5968688" y="3743473"/>
              <a:ext cx="3600" cy="28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07F5EC5-E69C-4D70-B3AF-1DECA1E61F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59688" y="3734473"/>
                <a:ext cx="21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7C356EA-4038-417E-87FB-2EE3C400AA8D}"/>
                  </a:ext>
                </a:extLst>
              </p14:cNvPr>
              <p14:cNvContentPartPr/>
              <p14:nvPr/>
            </p14:nvContentPartPr>
            <p14:xfrm>
              <a:off x="5975528" y="3726913"/>
              <a:ext cx="23760" cy="39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7C356EA-4038-417E-87FB-2EE3C400AA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66528" y="3718273"/>
                <a:ext cx="41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927FB9E-EA17-4561-A49C-58CEA40D0FFF}"/>
                  </a:ext>
                </a:extLst>
              </p14:cNvPr>
              <p14:cNvContentPartPr/>
              <p14:nvPr/>
            </p14:nvContentPartPr>
            <p14:xfrm>
              <a:off x="5754848" y="3071713"/>
              <a:ext cx="4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927FB9E-EA17-4561-A49C-58CEA40D0F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6208" y="3062713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D743A40-2916-4015-A22D-12692C798048}"/>
                  </a:ext>
                </a:extLst>
              </p14:cNvPr>
              <p14:cNvContentPartPr/>
              <p14:nvPr/>
            </p14:nvContentPartPr>
            <p14:xfrm>
              <a:off x="5746193" y="2963645"/>
              <a:ext cx="41400" cy="67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D743A40-2916-4015-A22D-12692C7980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7553" y="2955005"/>
                <a:ext cx="59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8DFF0D7-ED13-4F41-B9DC-DACDAFB13F3C}"/>
                  </a:ext>
                </a:extLst>
              </p14:cNvPr>
              <p14:cNvContentPartPr/>
              <p14:nvPr/>
            </p14:nvContentPartPr>
            <p14:xfrm>
              <a:off x="5894153" y="3081005"/>
              <a:ext cx="360" cy="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8DFF0D7-ED13-4F41-B9DC-DACDAFB13F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5153" y="3072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F416CD5-27C5-404B-A9E9-C5798723A423}"/>
                  </a:ext>
                </a:extLst>
              </p14:cNvPr>
              <p14:cNvContentPartPr/>
              <p14:nvPr/>
            </p14:nvContentPartPr>
            <p14:xfrm>
              <a:off x="6246659" y="3661902"/>
              <a:ext cx="380160" cy="3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F416CD5-27C5-404B-A9E9-C5798723A42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38019" y="3652902"/>
                <a:ext cx="397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561B3DF-EE50-4D97-BC72-93D397E95074}"/>
                  </a:ext>
                </a:extLst>
              </p14:cNvPr>
              <p14:cNvContentPartPr/>
              <p14:nvPr/>
            </p14:nvContentPartPr>
            <p14:xfrm>
              <a:off x="6239819" y="3629142"/>
              <a:ext cx="425520" cy="640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561B3DF-EE50-4D97-BC72-93D397E950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31179" y="3620502"/>
                <a:ext cx="443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F1A388B-E9C2-4A4D-ACE5-242DAB3B94C5}"/>
                  </a:ext>
                </a:extLst>
              </p14:cNvPr>
              <p14:cNvContentPartPr/>
              <p14:nvPr/>
            </p14:nvContentPartPr>
            <p14:xfrm>
              <a:off x="6272579" y="3630582"/>
              <a:ext cx="393480" cy="9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F1A388B-E9C2-4A4D-ACE5-242DAB3B94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63939" y="3621582"/>
                <a:ext cx="411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AA39EFC-9717-4278-B4A0-9BA81AFF430F}"/>
                  </a:ext>
                </a:extLst>
              </p14:cNvPr>
              <p14:cNvContentPartPr/>
              <p14:nvPr/>
            </p14:nvContentPartPr>
            <p14:xfrm>
              <a:off x="4883380" y="4715680"/>
              <a:ext cx="747720" cy="305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AA39EFC-9717-4278-B4A0-9BA81AFF430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74380" y="4707040"/>
                <a:ext cx="7653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01B364-18DB-4DB1-9961-899C9F243C3E}"/>
                  </a:ext>
                </a:extLst>
              </p14:cNvPr>
              <p14:cNvContentPartPr/>
              <p14:nvPr/>
            </p14:nvContentPartPr>
            <p14:xfrm>
              <a:off x="5635420" y="4672480"/>
              <a:ext cx="213480" cy="253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01B364-18DB-4DB1-9961-899C9F243C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26780" y="4663480"/>
                <a:ext cx="231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4E573D-F653-46FB-AD10-65BA57B743C3}"/>
                  </a:ext>
                </a:extLst>
              </p14:cNvPr>
              <p14:cNvContentPartPr/>
              <p14:nvPr/>
            </p14:nvContentPartPr>
            <p14:xfrm>
              <a:off x="4891365" y="4658805"/>
              <a:ext cx="954360" cy="353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4E573D-F653-46FB-AD10-65BA57B743C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73365" y="4641165"/>
                <a:ext cx="9900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3E7A889-ACB6-4B83-9152-E17D1D825C4C}"/>
                  </a:ext>
                </a:extLst>
              </p14:cNvPr>
              <p14:cNvContentPartPr/>
              <p14:nvPr/>
            </p14:nvContentPartPr>
            <p14:xfrm>
              <a:off x="4955878" y="4710003"/>
              <a:ext cx="92520" cy="112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3E7A889-ACB6-4B83-9152-E17D1D825C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20238" y="4674003"/>
                <a:ext cx="164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4875612-65D0-4643-B596-8AFA66CFB7DA}"/>
                  </a:ext>
                </a:extLst>
              </p14:cNvPr>
              <p14:cNvContentPartPr/>
              <p14:nvPr/>
            </p14:nvContentPartPr>
            <p14:xfrm>
              <a:off x="4943278" y="4698843"/>
              <a:ext cx="837720" cy="274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4875612-65D0-4643-B596-8AFA66CFB7D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25278" y="4681203"/>
                <a:ext cx="8733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4B79E91-1D38-4753-8ED6-98494E83218A}"/>
                  </a:ext>
                </a:extLst>
              </p14:cNvPr>
              <p14:cNvContentPartPr/>
              <p14:nvPr/>
            </p14:nvContentPartPr>
            <p14:xfrm>
              <a:off x="5133718" y="4919163"/>
              <a:ext cx="235080" cy="612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4B79E91-1D38-4753-8ED6-98494E8321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16078" y="4901163"/>
                <a:ext cx="270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78B00A4-1558-490F-A5CC-ADA1F3A00357}"/>
                  </a:ext>
                </a:extLst>
              </p14:cNvPr>
              <p14:cNvContentPartPr/>
              <p14:nvPr/>
            </p14:nvContentPartPr>
            <p14:xfrm>
              <a:off x="5383198" y="4917723"/>
              <a:ext cx="193320" cy="612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78B00A4-1558-490F-A5CC-ADA1F3A0035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65198" y="4900083"/>
                <a:ext cx="228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96AEFD7-7295-4CF5-9A95-B750F349616E}"/>
                  </a:ext>
                </a:extLst>
              </p14:cNvPr>
              <p14:cNvContentPartPr/>
              <p14:nvPr/>
            </p14:nvContentPartPr>
            <p14:xfrm>
              <a:off x="4992510" y="4563548"/>
              <a:ext cx="281520" cy="385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96AEFD7-7295-4CF5-9A95-B750F349616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83870" y="4554548"/>
                <a:ext cx="2991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6A1E27B-9F45-4D67-946C-2A914F26E316}"/>
                  </a:ext>
                </a:extLst>
              </p14:cNvPr>
              <p14:cNvContentPartPr/>
              <p14:nvPr/>
            </p14:nvContentPartPr>
            <p14:xfrm>
              <a:off x="5023470" y="4653908"/>
              <a:ext cx="42120" cy="136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6A1E27B-9F45-4D67-946C-2A914F26E31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14830" y="4644908"/>
                <a:ext cx="59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7F4B4E8-454C-4FB6-B7CF-40941F423DB1}"/>
                  </a:ext>
                </a:extLst>
              </p14:cNvPr>
              <p14:cNvContentPartPr/>
              <p14:nvPr/>
            </p14:nvContentPartPr>
            <p14:xfrm>
              <a:off x="5290230" y="4706108"/>
              <a:ext cx="463680" cy="246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7F4B4E8-454C-4FB6-B7CF-40941F423DB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81590" y="4697468"/>
                <a:ext cx="481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1963B0-E7FF-4466-8444-1C700D19487B}"/>
                  </a:ext>
                </a:extLst>
              </p14:cNvPr>
              <p14:cNvContentPartPr/>
              <p14:nvPr/>
            </p14:nvContentPartPr>
            <p14:xfrm>
              <a:off x="5816668" y="3756095"/>
              <a:ext cx="7920" cy="14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1963B0-E7FF-4466-8444-1C700D1948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08028" y="3747095"/>
                <a:ext cx="25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2B85846-7E99-462F-8CF4-693DA7F07347}"/>
                  </a:ext>
                </a:extLst>
              </p14:cNvPr>
              <p14:cNvContentPartPr/>
              <p14:nvPr/>
            </p14:nvContentPartPr>
            <p14:xfrm>
              <a:off x="5356050" y="4909898"/>
              <a:ext cx="171720" cy="50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2B85846-7E99-462F-8CF4-693DA7F0734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47050" y="4900898"/>
                <a:ext cx="189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DB8DBE-2A19-4F03-BF95-A6B7F265F4BF}"/>
                  </a:ext>
                </a:extLst>
              </p14:cNvPr>
              <p14:cNvContentPartPr/>
              <p14:nvPr/>
            </p14:nvContentPartPr>
            <p14:xfrm>
              <a:off x="5503650" y="4933658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DB8DBE-2A19-4F03-BF95-A6B7F265F4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4650" y="49250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8C5E99-9DB0-4C3F-BAE9-DFDCFC55296E}"/>
                  </a:ext>
                </a:extLst>
              </p14:cNvPr>
              <p14:cNvContentPartPr/>
              <p14:nvPr/>
            </p14:nvContentPartPr>
            <p14:xfrm>
              <a:off x="5348130" y="4959218"/>
              <a:ext cx="22320" cy="68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8C5E99-9DB0-4C3F-BAE9-DFDCFC5529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39130" y="4950218"/>
                <a:ext cx="399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D74EBC7-762D-4322-B2B4-8747E076722A}"/>
                  </a:ext>
                </a:extLst>
              </p14:cNvPr>
              <p14:cNvContentPartPr/>
              <p14:nvPr/>
            </p14:nvContentPartPr>
            <p14:xfrm>
              <a:off x="5482050" y="4680938"/>
              <a:ext cx="320400" cy="2782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D74EBC7-762D-4322-B2B4-8747E07672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73050" y="4672298"/>
                <a:ext cx="3380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20167EA-E0DD-4891-BD66-103CB3F73347}"/>
                  </a:ext>
                </a:extLst>
              </p14:cNvPr>
              <p14:cNvContentPartPr/>
              <p14:nvPr/>
            </p14:nvContentPartPr>
            <p14:xfrm>
              <a:off x="5143290" y="4937258"/>
              <a:ext cx="65160" cy="34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20167EA-E0DD-4891-BD66-103CB3F733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34290" y="4928618"/>
                <a:ext cx="82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0749AEF-40B9-439F-B69A-C0F6AC74892D}"/>
                  </a:ext>
                </a:extLst>
              </p14:cNvPr>
              <p14:cNvContentPartPr/>
              <p14:nvPr/>
            </p14:nvContentPartPr>
            <p14:xfrm>
              <a:off x="5705250" y="4778138"/>
              <a:ext cx="46800" cy="42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0749AEF-40B9-439F-B69A-C0F6AC74892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96250" y="4769498"/>
                <a:ext cx="644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2FD3CC9-F1D5-479B-8028-992167BD53F4}"/>
                  </a:ext>
                </a:extLst>
              </p14:cNvPr>
              <p14:cNvContentPartPr/>
              <p14:nvPr/>
            </p14:nvContentPartPr>
            <p14:xfrm>
              <a:off x="5561078" y="4683053"/>
              <a:ext cx="251640" cy="290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2FD3CC9-F1D5-479B-8028-992167BD53F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2078" y="4674053"/>
                <a:ext cx="2692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252D942-7659-4FD6-B8DA-B58BB31B385D}"/>
                  </a:ext>
                </a:extLst>
              </p14:cNvPr>
              <p14:cNvContentPartPr/>
              <p14:nvPr/>
            </p14:nvContentPartPr>
            <p14:xfrm>
              <a:off x="5708318" y="4825613"/>
              <a:ext cx="360" cy="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252D942-7659-4FD6-B8DA-B58BB31B38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9678" y="48169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99F82D-0A4A-43E5-ABA3-FF04E96DA349}"/>
                  </a:ext>
                </a:extLst>
              </p14:cNvPr>
              <p14:cNvContentPartPr/>
              <p14:nvPr/>
            </p14:nvContentPartPr>
            <p14:xfrm>
              <a:off x="5762318" y="4774853"/>
              <a:ext cx="360" cy="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99F82D-0A4A-43E5-ABA3-FF04E96DA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3678" y="47662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5E80725-B277-4A63-928A-51EB127C8337}"/>
                  </a:ext>
                </a:extLst>
              </p14:cNvPr>
              <p14:cNvContentPartPr/>
              <p14:nvPr/>
            </p14:nvContentPartPr>
            <p14:xfrm>
              <a:off x="5754398" y="4782773"/>
              <a:ext cx="360" cy="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5E80725-B277-4A63-928A-51EB127C83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5758" y="47741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EA3A244-38B6-476F-8F03-DC323AAB623F}"/>
                  </a:ext>
                </a:extLst>
              </p14:cNvPr>
              <p14:cNvContentPartPr/>
              <p14:nvPr/>
            </p14:nvContentPartPr>
            <p14:xfrm>
              <a:off x="5595638" y="4895453"/>
              <a:ext cx="25200" cy="226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EA3A244-38B6-476F-8F03-DC323AAB623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86998" y="4886453"/>
                <a:ext cx="4284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942AC219-3627-463F-BE73-F5B878A45420}"/>
              </a:ext>
            </a:extLst>
          </p:cNvPr>
          <p:cNvSpPr/>
          <p:nvPr/>
        </p:nvSpPr>
        <p:spPr>
          <a:xfrm>
            <a:off x="4057101" y="2528272"/>
            <a:ext cx="1827706" cy="2191017"/>
          </a:xfrm>
          <a:custGeom>
            <a:avLst/>
            <a:gdLst>
              <a:gd name="connsiteX0" fmla="*/ 0 w 392451"/>
              <a:gd name="connsiteY0" fmla="*/ 227840 h 455680"/>
              <a:gd name="connsiteX1" fmla="*/ 196226 w 392451"/>
              <a:gd name="connsiteY1" fmla="*/ 0 h 455680"/>
              <a:gd name="connsiteX2" fmla="*/ 392452 w 392451"/>
              <a:gd name="connsiteY2" fmla="*/ 227840 h 455680"/>
              <a:gd name="connsiteX3" fmla="*/ 196226 w 392451"/>
              <a:gd name="connsiteY3" fmla="*/ 455680 h 455680"/>
              <a:gd name="connsiteX4" fmla="*/ 0 w 392451"/>
              <a:gd name="connsiteY4" fmla="*/ 227840 h 455680"/>
              <a:gd name="connsiteX0" fmla="*/ 0 w 494052"/>
              <a:gd name="connsiteY0" fmla="*/ 227840 h 455680"/>
              <a:gd name="connsiteX1" fmla="*/ 196226 w 494052"/>
              <a:gd name="connsiteY1" fmla="*/ 0 h 455680"/>
              <a:gd name="connsiteX2" fmla="*/ 494052 w 494052"/>
              <a:gd name="connsiteY2" fmla="*/ 227840 h 455680"/>
              <a:gd name="connsiteX3" fmla="*/ 196226 w 494052"/>
              <a:gd name="connsiteY3" fmla="*/ 455680 h 455680"/>
              <a:gd name="connsiteX4" fmla="*/ 0 w 494052"/>
              <a:gd name="connsiteY4" fmla="*/ 227840 h 455680"/>
              <a:gd name="connsiteX0" fmla="*/ 0 w 565172"/>
              <a:gd name="connsiteY0" fmla="*/ 478739 h 539788"/>
              <a:gd name="connsiteX1" fmla="*/ 267346 w 565172"/>
              <a:gd name="connsiteY1" fmla="*/ 7059 h 539788"/>
              <a:gd name="connsiteX2" fmla="*/ 565172 w 565172"/>
              <a:gd name="connsiteY2" fmla="*/ 234899 h 539788"/>
              <a:gd name="connsiteX3" fmla="*/ 267346 w 565172"/>
              <a:gd name="connsiteY3" fmla="*/ 462739 h 539788"/>
              <a:gd name="connsiteX4" fmla="*/ 0 w 565172"/>
              <a:gd name="connsiteY4" fmla="*/ 478739 h 539788"/>
              <a:gd name="connsiteX0" fmla="*/ 1964 w 567136"/>
              <a:gd name="connsiteY0" fmla="*/ 647988 h 699707"/>
              <a:gd name="connsiteX1" fmla="*/ 411550 w 567136"/>
              <a:gd name="connsiteY1" fmla="*/ 3588 h 699707"/>
              <a:gd name="connsiteX2" fmla="*/ 567136 w 567136"/>
              <a:gd name="connsiteY2" fmla="*/ 404148 h 699707"/>
              <a:gd name="connsiteX3" fmla="*/ 269310 w 567136"/>
              <a:gd name="connsiteY3" fmla="*/ 631988 h 699707"/>
              <a:gd name="connsiteX4" fmla="*/ 1964 w 567136"/>
              <a:gd name="connsiteY4" fmla="*/ 647988 h 699707"/>
              <a:gd name="connsiteX0" fmla="*/ 1235 w 718807"/>
              <a:gd name="connsiteY0" fmla="*/ 595949 h 664694"/>
              <a:gd name="connsiteX1" fmla="*/ 563221 w 718807"/>
              <a:gd name="connsiteY1" fmla="*/ 2349 h 664694"/>
              <a:gd name="connsiteX2" fmla="*/ 718807 w 718807"/>
              <a:gd name="connsiteY2" fmla="*/ 402909 h 664694"/>
              <a:gd name="connsiteX3" fmla="*/ 420981 w 718807"/>
              <a:gd name="connsiteY3" fmla="*/ 630749 h 664694"/>
              <a:gd name="connsiteX4" fmla="*/ 1235 w 718807"/>
              <a:gd name="connsiteY4" fmla="*/ 595949 h 664694"/>
              <a:gd name="connsiteX0" fmla="*/ 783 w 718355"/>
              <a:gd name="connsiteY0" fmla="*/ 616133 h 686169"/>
              <a:gd name="connsiteX1" fmla="*/ 532289 w 718355"/>
              <a:gd name="connsiteY1" fmla="*/ 2213 h 686169"/>
              <a:gd name="connsiteX2" fmla="*/ 718355 w 718355"/>
              <a:gd name="connsiteY2" fmla="*/ 423093 h 686169"/>
              <a:gd name="connsiteX3" fmla="*/ 420529 w 718355"/>
              <a:gd name="connsiteY3" fmla="*/ 650933 h 686169"/>
              <a:gd name="connsiteX4" fmla="*/ 783 w 718355"/>
              <a:gd name="connsiteY4" fmla="*/ 616133 h 686169"/>
              <a:gd name="connsiteX0" fmla="*/ 44418 w 761990"/>
              <a:gd name="connsiteY0" fmla="*/ 616133 h 688000"/>
              <a:gd name="connsiteX1" fmla="*/ 575924 w 761990"/>
              <a:gd name="connsiteY1" fmla="*/ 2213 h 688000"/>
              <a:gd name="connsiteX2" fmla="*/ 761990 w 761990"/>
              <a:gd name="connsiteY2" fmla="*/ 423093 h 688000"/>
              <a:gd name="connsiteX3" fmla="*/ 464164 w 761990"/>
              <a:gd name="connsiteY3" fmla="*/ 650933 h 688000"/>
              <a:gd name="connsiteX4" fmla="*/ 77687 w 761990"/>
              <a:gd name="connsiteY4" fmla="*/ 679450 h 688000"/>
              <a:gd name="connsiteX5" fmla="*/ 44418 w 761990"/>
              <a:gd name="connsiteY5" fmla="*/ 616133 h 688000"/>
              <a:gd name="connsiteX0" fmla="*/ 42395 w 759967"/>
              <a:gd name="connsiteY0" fmla="*/ 616133 h 1071414"/>
              <a:gd name="connsiteX1" fmla="*/ 573901 w 759967"/>
              <a:gd name="connsiteY1" fmla="*/ 2213 h 1071414"/>
              <a:gd name="connsiteX2" fmla="*/ 759967 w 759967"/>
              <a:gd name="connsiteY2" fmla="*/ 423093 h 1071414"/>
              <a:gd name="connsiteX3" fmla="*/ 462141 w 759967"/>
              <a:gd name="connsiteY3" fmla="*/ 650933 h 1071414"/>
              <a:gd name="connsiteX4" fmla="*/ 80890 w 759967"/>
              <a:gd name="connsiteY4" fmla="*/ 1071336 h 1071414"/>
              <a:gd name="connsiteX5" fmla="*/ 42395 w 759967"/>
              <a:gd name="connsiteY5" fmla="*/ 616133 h 1071414"/>
              <a:gd name="connsiteX0" fmla="*/ 42395 w 759967"/>
              <a:gd name="connsiteY0" fmla="*/ 616133 h 1071416"/>
              <a:gd name="connsiteX1" fmla="*/ 573901 w 759967"/>
              <a:gd name="connsiteY1" fmla="*/ 2213 h 1071416"/>
              <a:gd name="connsiteX2" fmla="*/ 759967 w 759967"/>
              <a:gd name="connsiteY2" fmla="*/ 423093 h 1071416"/>
              <a:gd name="connsiteX3" fmla="*/ 483042 w 759967"/>
              <a:gd name="connsiteY3" fmla="*/ 661383 h 1071416"/>
              <a:gd name="connsiteX4" fmla="*/ 80890 w 759967"/>
              <a:gd name="connsiteY4" fmla="*/ 1071336 h 1071416"/>
              <a:gd name="connsiteX5" fmla="*/ 42395 w 759967"/>
              <a:gd name="connsiteY5" fmla="*/ 616133 h 1071416"/>
              <a:gd name="connsiteX0" fmla="*/ 42395 w 759967"/>
              <a:gd name="connsiteY0" fmla="*/ 616133 h 1071416"/>
              <a:gd name="connsiteX1" fmla="*/ 573901 w 759967"/>
              <a:gd name="connsiteY1" fmla="*/ 2213 h 1071416"/>
              <a:gd name="connsiteX2" fmla="*/ 759967 w 759967"/>
              <a:gd name="connsiteY2" fmla="*/ 423093 h 1071416"/>
              <a:gd name="connsiteX3" fmla="*/ 483042 w 759967"/>
              <a:gd name="connsiteY3" fmla="*/ 661383 h 1071416"/>
              <a:gd name="connsiteX4" fmla="*/ 80890 w 759967"/>
              <a:gd name="connsiteY4" fmla="*/ 1071336 h 1071416"/>
              <a:gd name="connsiteX5" fmla="*/ 42395 w 759967"/>
              <a:gd name="connsiteY5" fmla="*/ 616133 h 1071416"/>
              <a:gd name="connsiteX0" fmla="*/ 42395 w 764581"/>
              <a:gd name="connsiteY0" fmla="*/ 668115 h 1123398"/>
              <a:gd name="connsiteX1" fmla="*/ 573901 w 764581"/>
              <a:gd name="connsiteY1" fmla="*/ 54195 h 1123398"/>
              <a:gd name="connsiteX2" fmla="*/ 650430 w 764581"/>
              <a:gd name="connsiteY2" fmla="*/ 78288 h 1123398"/>
              <a:gd name="connsiteX3" fmla="*/ 759967 w 764581"/>
              <a:gd name="connsiteY3" fmla="*/ 475075 h 1123398"/>
              <a:gd name="connsiteX4" fmla="*/ 483042 w 764581"/>
              <a:gd name="connsiteY4" fmla="*/ 713365 h 1123398"/>
              <a:gd name="connsiteX5" fmla="*/ 80890 w 764581"/>
              <a:gd name="connsiteY5" fmla="*/ 1123318 h 1123398"/>
              <a:gd name="connsiteX6" fmla="*/ 42395 w 764581"/>
              <a:gd name="connsiteY6" fmla="*/ 668115 h 1123398"/>
              <a:gd name="connsiteX0" fmla="*/ 42395 w 860238"/>
              <a:gd name="connsiteY0" fmla="*/ 734444 h 1189727"/>
              <a:gd name="connsiteX1" fmla="*/ 573901 w 860238"/>
              <a:gd name="connsiteY1" fmla="*/ 120524 h 1189727"/>
              <a:gd name="connsiteX2" fmla="*/ 854211 w 860238"/>
              <a:gd name="connsiteY2" fmla="*/ 34889 h 1189727"/>
              <a:gd name="connsiteX3" fmla="*/ 759967 w 860238"/>
              <a:gd name="connsiteY3" fmla="*/ 541404 h 1189727"/>
              <a:gd name="connsiteX4" fmla="*/ 483042 w 860238"/>
              <a:gd name="connsiteY4" fmla="*/ 779694 h 1189727"/>
              <a:gd name="connsiteX5" fmla="*/ 80890 w 860238"/>
              <a:gd name="connsiteY5" fmla="*/ 1189647 h 1189727"/>
              <a:gd name="connsiteX6" fmla="*/ 42395 w 860238"/>
              <a:gd name="connsiteY6" fmla="*/ 734444 h 1189727"/>
              <a:gd name="connsiteX0" fmla="*/ 42395 w 862805"/>
              <a:gd name="connsiteY0" fmla="*/ 734444 h 1189727"/>
              <a:gd name="connsiteX1" fmla="*/ 573901 w 862805"/>
              <a:gd name="connsiteY1" fmla="*/ 120524 h 1189727"/>
              <a:gd name="connsiteX2" fmla="*/ 854211 w 862805"/>
              <a:gd name="connsiteY2" fmla="*/ 34889 h 1189727"/>
              <a:gd name="connsiteX3" fmla="*/ 796543 w 862805"/>
              <a:gd name="connsiteY3" fmla="*/ 557079 h 1189727"/>
              <a:gd name="connsiteX4" fmla="*/ 483042 w 862805"/>
              <a:gd name="connsiteY4" fmla="*/ 779694 h 1189727"/>
              <a:gd name="connsiteX5" fmla="*/ 80890 w 862805"/>
              <a:gd name="connsiteY5" fmla="*/ 1189647 h 1189727"/>
              <a:gd name="connsiteX6" fmla="*/ 42395 w 862805"/>
              <a:gd name="connsiteY6" fmla="*/ 734444 h 1189727"/>
              <a:gd name="connsiteX0" fmla="*/ 42395 w 860600"/>
              <a:gd name="connsiteY0" fmla="*/ 734444 h 1189727"/>
              <a:gd name="connsiteX1" fmla="*/ 573901 w 860600"/>
              <a:gd name="connsiteY1" fmla="*/ 120524 h 1189727"/>
              <a:gd name="connsiteX2" fmla="*/ 854211 w 860600"/>
              <a:gd name="connsiteY2" fmla="*/ 34889 h 1189727"/>
              <a:gd name="connsiteX3" fmla="*/ 796543 w 860600"/>
              <a:gd name="connsiteY3" fmla="*/ 557079 h 1189727"/>
              <a:gd name="connsiteX4" fmla="*/ 483042 w 860600"/>
              <a:gd name="connsiteY4" fmla="*/ 779694 h 1189727"/>
              <a:gd name="connsiteX5" fmla="*/ 80890 w 860600"/>
              <a:gd name="connsiteY5" fmla="*/ 1189647 h 1189727"/>
              <a:gd name="connsiteX6" fmla="*/ 42395 w 860600"/>
              <a:gd name="connsiteY6" fmla="*/ 734444 h 1189727"/>
              <a:gd name="connsiteX0" fmla="*/ 42395 w 863304"/>
              <a:gd name="connsiteY0" fmla="*/ 734444 h 1189722"/>
              <a:gd name="connsiteX1" fmla="*/ 573901 w 863304"/>
              <a:gd name="connsiteY1" fmla="*/ 120524 h 1189722"/>
              <a:gd name="connsiteX2" fmla="*/ 854211 w 863304"/>
              <a:gd name="connsiteY2" fmla="*/ 34889 h 1189722"/>
              <a:gd name="connsiteX3" fmla="*/ 796543 w 863304"/>
              <a:gd name="connsiteY3" fmla="*/ 557079 h 1189722"/>
              <a:gd name="connsiteX4" fmla="*/ 655654 w 863304"/>
              <a:gd name="connsiteY4" fmla="*/ 688033 h 1189722"/>
              <a:gd name="connsiteX5" fmla="*/ 483042 w 863304"/>
              <a:gd name="connsiteY5" fmla="*/ 779694 h 1189722"/>
              <a:gd name="connsiteX6" fmla="*/ 80890 w 863304"/>
              <a:gd name="connsiteY6" fmla="*/ 1189647 h 1189722"/>
              <a:gd name="connsiteX7" fmla="*/ 42395 w 863304"/>
              <a:gd name="connsiteY7" fmla="*/ 734444 h 1189722"/>
              <a:gd name="connsiteX0" fmla="*/ 42395 w 880537"/>
              <a:gd name="connsiteY0" fmla="*/ 734444 h 1189712"/>
              <a:gd name="connsiteX1" fmla="*/ 573901 w 880537"/>
              <a:gd name="connsiteY1" fmla="*/ 120524 h 1189712"/>
              <a:gd name="connsiteX2" fmla="*/ 854211 w 880537"/>
              <a:gd name="connsiteY2" fmla="*/ 34889 h 1189712"/>
              <a:gd name="connsiteX3" fmla="*/ 796543 w 880537"/>
              <a:gd name="connsiteY3" fmla="*/ 557079 h 1189712"/>
              <a:gd name="connsiteX4" fmla="*/ 869885 w 880537"/>
              <a:gd name="connsiteY4" fmla="*/ 991091 h 1189712"/>
              <a:gd name="connsiteX5" fmla="*/ 483042 w 880537"/>
              <a:gd name="connsiteY5" fmla="*/ 779694 h 1189712"/>
              <a:gd name="connsiteX6" fmla="*/ 80890 w 880537"/>
              <a:gd name="connsiteY6" fmla="*/ 1189647 h 1189712"/>
              <a:gd name="connsiteX7" fmla="*/ 42395 w 880537"/>
              <a:gd name="connsiteY7" fmla="*/ 734444 h 1189712"/>
              <a:gd name="connsiteX0" fmla="*/ 42395 w 880537"/>
              <a:gd name="connsiteY0" fmla="*/ 734444 h 1189733"/>
              <a:gd name="connsiteX1" fmla="*/ 573901 w 880537"/>
              <a:gd name="connsiteY1" fmla="*/ 120524 h 1189733"/>
              <a:gd name="connsiteX2" fmla="*/ 854211 w 880537"/>
              <a:gd name="connsiteY2" fmla="*/ 34889 h 1189733"/>
              <a:gd name="connsiteX3" fmla="*/ 796543 w 880537"/>
              <a:gd name="connsiteY3" fmla="*/ 557079 h 1189733"/>
              <a:gd name="connsiteX4" fmla="*/ 869885 w 880537"/>
              <a:gd name="connsiteY4" fmla="*/ 991091 h 1189733"/>
              <a:gd name="connsiteX5" fmla="*/ 503943 w 880537"/>
              <a:gd name="connsiteY5" fmla="*/ 873747 h 1189733"/>
              <a:gd name="connsiteX6" fmla="*/ 80890 w 880537"/>
              <a:gd name="connsiteY6" fmla="*/ 1189647 h 1189733"/>
              <a:gd name="connsiteX7" fmla="*/ 42395 w 880537"/>
              <a:gd name="connsiteY7" fmla="*/ 734444 h 1189733"/>
              <a:gd name="connsiteX0" fmla="*/ 42395 w 882735"/>
              <a:gd name="connsiteY0" fmla="*/ 706996 h 1162285"/>
              <a:gd name="connsiteX1" fmla="*/ 573901 w 882735"/>
              <a:gd name="connsiteY1" fmla="*/ 93076 h 1162285"/>
              <a:gd name="connsiteX2" fmla="*/ 854211 w 882735"/>
              <a:gd name="connsiteY2" fmla="*/ 7441 h 1162285"/>
              <a:gd name="connsiteX3" fmla="*/ 859434 w 882735"/>
              <a:gd name="connsiteY3" fmla="*/ 143295 h 1162285"/>
              <a:gd name="connsiteX4" fmla="*/ 796543 w 882735"/>
              <a:gd name="connsiteY4" fmla="*/ 529631 h 1162285"/>
              <a:gd name="connsiteX5" fmla="*/ 869885 w 882735"/>
              <a:gd name="connsiteY5" fmla="*/ 963643 h 1162285"/>
              <a:gd name="connsiteX6" fmla="*/ 503943 w 882735"/>
              <a:gd name="connsiteY6" fmla="*/ 846299 h 1162285"/>
              <a:gd name="connsiteX7" fmla="*/ 80890 w 882735"/>
              <a:gd name="connsiteY7" fmla="*/ 1162199 h 1162285"/>
              <a:gd name="connsiteX8" fmla="*/ 42395 w 882735"/>
              <a:gd name="connsiteY8" fmla="*/ 706996 h 1162285"/>
              <a:gd name="connsiteX0" fmla="*/ 42395 w 1177372"/>
              <a:gd name="connsiteY0" fmla="*/ 743425 h 1198714"/>
              <a:gd name="connsiteX1" fmla="*/ 573901 w 1177372"/>
              <a:gd name="connsiteY1" fmla="*/ 129505 h 1198714"/>
              <a:gd name="connsiteX2" fmla="*/ 1172945 w 1177372"/>
              <a:gd name="connsiteY2" fmla="*/ 2069 h 1198714"/>
              <a:gd name="connsiteX3" fmla="*/ 859434 w 1177372"/>
              <a:gd name="connsiteY3" fmla="*/ 179724 h 1198714"/>
              <a:gd name="connsiteX4" fmla="*/ 796543 w 1177372"/>
              <a:gd name="connsiteY4" fmla="*/ 566060 h 1198714"/>
              <a:gd name="connsiteX5" fmla="*/ 869885 w 1177372"/>
              <a:gd name="connsiteY5" fmla="*/ 1000072 h 1198714"/>
              <a:gd name="connsiteX6" fmla="*/ 503943 w 1177372"/>
              <a:gd name="connsiteY6" fmla="*/ 882728 h 1198714"/>
              <a:gd name="connsiteX7" fmla="*/ 80890 w 1177372"/>
              <a:gd name="connsiteY7" fmla="*/ 1198628 h 1198714"/>
              <a:gd name="connsiteX8" fmla="*/ 42395 w 1177372"/>
              <a:gd name="connsiteY8" fmla="*/ 743425 h 1198714"/>
              <a:gd name="connsiteX0" fmla="*/ 42394 w 1177371"/>
              <a:gd name="connsiteY0" fmla="*/ 743425 h 1193489"/>
              <a:gd name="connsiteX1" fmla="*/ 573900 w 1177371"/>
              <a:gd name="connsiteY1" fmla="*/ 129505 h 1193489"/>
              <a:gd name="connsiteX2" fmla="*/ 1172944 w 1177371"/>
              <a:gd name="connsiteY2" fmla="*/ 2069 h 1193489"/>
              <a:gd name="connsiteX3" fmla="*/ 859433 w 1177371"/>
              <a:gd name="connsiteY3" fmla="*/ 179724 h 1193489"/>
              <a:gd name="connsiteX4" fmla="*/ 796542 w 1177371"/>
              <a:gd name="connsiteY4" fmla="*/ 566060 h 1193489"/>
              <a:gd name="connsiteX5" fmla="*/ 869884 w 1177371"/>
              <a:gd name="connsiteY5" fmla="*/ 1000072 h 1193489"/>
              <a:gd name="connsiteX6" fmla="*/ 503942 w 1177371"/>
              <a:gd name="connsiteY6" fmla="*/ 882728 h 1193489"/>
              <a:gd name="connsiteX7" fmla="*/ 80889 w 1177371"/>
              <a:gd name="connsiteY7" fmla="*/ 1193402 h 1193489"/>
              <a:gd name="connsiteX8" fmla="*/ 42394 w 1177371"/>
              <a:gd name="connsiteY8" fmla="*/ 743425 h 1193489"/>
              <a:gd name="connsiteX0" fmla="*/ 73452 w 1208429"/>
              <a:gd name="connsiteY0" fmla="*/ 743425 h 1172594"/>
              <a:gd name="connsiteX1" fmla="*/ 604958 w 1208429"/>
              <a:gd name="connsiteY1" fmla="*/ 129505 h 1172594"/>
              <a:gd name="connsiteX2" fmla="*/ 1204002 w 1208429"/>
              <a:gd name="connsiteY2" fmla="*/ 2069 h 1172594"/>
              <a:gd name="connsiteX3" fmla="*/ 890491 w 1208429"/>
              <a:gd name="connsiteY3" fmla="*/ 179724 h 1172594"/>
              <a:gd name="connsiteX4" fmla="*/ 827600 w 1208429"/>
              <a:gd name="connsiteY4" fmla="*/ 566060 h 1172594"/>
              <a:gd name="connsiteX5" fmla="*/ 900942 w 1208429"/>
              <a:gd name="connsiteY5" fmla="*/ 1000072 h 1172594"/>
              <a:gd name="connsiteX6" fmla="*/ 535000 w 1208429"/>
              <a:gd name="connsiteY6" fmla="*/ 882728 h 1172594"/>
              <a:gd name="connsiteX7" fmla="*/ 49246 w 1208429"/>
              <a:gd name="connsiteY7" fmla="*/ 1172501 h 1172594"/>
              <a:gd name="connsiteX8" fmla="*/ 73452 w 1208429"/>
              <a:gd name="connsiteY8" fmla="*/ 743425 h 1172594"/>
              <a:gd name="connsiteX0" fmla="*/ 73452 w 1208429"/>
              <a:gd name="connsiteY0" fmla="*/ 743425 h 1203936"/>
              <a:gd name="connsiteX1" fmla="*/ 604958 w 1208429"/>
              <a:gd name="connsiteY1" fmla="*/ 129505 h 1203936"/>
              <a:gd name="connsiteX2" fmla="*/ 1204002 w 1208429"/>
              <a:gd name="connsiteY2" fmla="*/ 2069 h 1203936"/>
              <a:gd name="connsiteX3" fmla="*/ 890491 w 1208429"/>
              <a:gd name="connsiteY3" fmla="*/ 179724 h 1203936"/>
              <a:gd name="connsiteX4" fmla="*/ 827600 w 1208429"/>
              <a:gd name="connsiteY4" fmla="*/ 566060 h 1203936"/>
              <a:gd name="connsiteX5" fmla="*/ 900942 w 1208429"/>
              <a:gd name="connsiteY5" fmla="*/ 1000072 h 1203936"/>
              <a:gd name="connsiteX6" fmla="*/ 535000 w 1208429"/>
              <a:gd name="connsiteY6" fmla="*/ 882728 h 1203936"/>
              <a:gd name="connsiteX7" fmla="*/ 49246 w 1208429"/>
              <a:gd name="connsiteY7" fmla="*/ 1203852 h 1203936"/>
              <a:gd name="connsiteX8" fmla="*/ 73452 w 1208429"/>
              <a:gd name="connsiteY8" fmla="*/ 743425 h 1203936"/>
              <a:gd name="connsiteX0" fmla="*/ 73452 w 1208429"/>
              <a:gd name="connsiteY0" fmla="*/ 743425 h 1215666"/>
              <a:gd name="connsiteX1" fmla="*/ 604958 w 1208429"/>
              <a:gd name="connsiteY1" fmla="*/ 129505 h 1215666"/>
              <a:gd name="connsiteX2" fmla="*/ 1204002 w 1208429"/>
              <a:gd name="connsiteY2" fmla="*/ 2069 h 1215666"/>
              <a:gd name="connsiteX3" fmla="*/ 890491 w 1208429"/>
              <a:gd name="connsiteY3" fmla="*/ 179724 h 1215666"/>
              <a:gd name="connsiteX4" fmla="*/ 827600 w 1208429"/>
              <a:gd name="connsiteY4" fmla="*/ 566060 h 1215666"/>
              <a:gd name="connsiteX5" fmla="*/ 900942 w 1208429"/>
              <a:gd name="connsiteY5" fmla="*/ 1000072 h 1215666"/>
              <a:gd name="connsiteX6" fmla="*/ 535000 w 1208429"/>
              <a:gd name="connsiteY6" fmla="*/ 882728 h 1215666"/>
              <a:gd name="connsiteX7" fmla="*/ 247798 w 1208429"/>
              <a:gd name="connsiteY7" fmla="*/ 1062775 h 1215666"/>
              <a:gd name="connsiteX8" fmla="*/ 49246 w 1208429"/>
              <a:gd name="connsiteY8" fmla="*/ 1203852 h 1215666"/>
              <a:gd name="connsiteX9" fmla="*/ 73452 w 1208429"/>
              <a:gd name="connsiteY9" fmla="*/ 743425 h 1215666"/>
              <a:gd name="connsiteX0" fmla="*/ 48755 w 1183732"/>
              <a:gd name="connsiteY0" fmla="*/ 743425 h 1485459"/>
              <a:gd name="connsiteX1" fmla="*/ 580261 w 1183732"/>
              <a:gd name="connsiteY1" fmla="*/ 129505 h 1485459"/>
              <a:gd name="connsiteX2" fmla="*/ 1179305 w 1183732"/>
              <a:gd name="connsiteY2" fmla="*/ 2069 h 1485459"/>
              <a:gd name="connsiteX3" fmla="*/ 865794 w 1183732"/>
              <a:gd name="connsiteY3" fmla="*/ 179724 h 1485459"/>
              <a:gd name="connsiteX4" fmla="*/ 802903 w 1183732"/>
              <a:gd name="connsiteY4" fmla="*/ 566060 h 1485459"/>
              <a:gd name="connsiteX5" fmla="*/ 876245 w 1183732"/>
              <a:gd name="connsiteY5" fmla="*/ 1000072 h 1485459"/>
              <a:gd name="connsiteX6" fmla="*/ 510303 w 1183732"/>
              <a:gd name="connsiteY6" fmla="*/ 882728 h 1485459"/>
              <a:gd name="connsiteX7" fmla="*/ 223101 w 1183732"/>
              <a:gd name="connsiteY7" fmla="*/ 1062775 h 1485459"/>
              <a:gd name="connsiteX8" fmla="*/ 71575 w 1183732"/>
              <a:gd name="connsiteY8" fmla="*/ 1480785 h 1485459"/>
              <a:gd name="connsiteX9" fmla="*/ 48755 w 1183732"/>
              <a:gd name="connsiteY9" fmla="*/ 743425 h 1485459"/>
              <a:gd name="connsiteX0" fmla="*/ 48755 w 1183732"/>
              <a:gd name="connsiteY0" fmla="*/ 743425 h 1485904"/>
              <a:gd name="connsiteX1" fmla="*/ 580261 w 1183732"/>
              <a:gd name="connsiteY1" fmla="*/ 129505 h 1485904"/>
              <a:gd name="connsiteX2" fmla="*/ 1179305 w 1183732"/>
              <a:gd name="connsiteY2" fmla="*/ 2069 h 1485904"/>
              <a:gd name="connsiteX3" fmla="*/ 865794 w 1183732"/>
              <a:gd name="connsiteY3" fmla="*/ 179724 h 1485904"/>
              <a:gd name="connsiteX4" fmla="*/ 802903 w 1183732"/>
              <a:gd name="connsiteY4" fmla="*/ 566060 h 1485904"/>
              <a:gd name="connsiteX5" fmla="*/ 876245 w 1183732"/>
              <a:gd name="connsiteY5" fmla="*/ 1000072 h 1485904"/>
              <a:gd name="connsiteX6" fmla="*/ 510303 w 1183732"/>
              <a:gd name="connsiteY6" fmla="*/ 882728 h 1485904"/>
              <a:gd name="connsiteX7" fmla="*/ 395529 w 1183732"/>
              <a:gd name="connsiteY7" fmla="*/ 926921 h 1485904"/>
              <a:gd name="connsiteX8" fmla="*/ 223101 w 1183732"/>
              <a:gd name="connsiteY8" fmla="*/ 1062775 h 1485904"/>
              <a:gd name="connsiteX9" fmla="*/ 71575 w 1183732"/>
              <a:gd name="connsiteY9" fmla="*/ 1480785 h 1485904"/>
              <a:gd name="connsiteX10" fmla="*/ 48755 w 1183732"/>
              <a:gd name="connsiteY10" fmla="*/ 743425 h 1485904"/>
              <a:gd name="connsiteX0" fmla="*/ 48755 w 1183732"/>
              <a:gd name="connsiteY0" fmla="*/ 743425 h 1485762"/>
              <a:gd name="connsiteX1" fmla="*/ 580261 w 1183732"/>
              <a:gd name="connsiteY1" fmla="*/ 129505 h 1485762"/>
              <a:gd name="connsiteX2" fmla="*/ 1179305 w 1183732"/>
              <a:gd name="connsiteY2" fmla="*/ 2069 h 1485762"/>
              <a:gd name="connsiteX3" fmla="*/ 865794 w 1183732"/>
              <a:gd name="connsiteY3" fmla="*/ 179724 h 1485762"/>
              <a:gd name="connsiteX4" fmla="*/ 802903 w 1183732"/>
              <a:gd name="connsiteY4" fmla="*/ 566060 h 1485762"/>
              <a:gd name="connsiteX5" fmla="*/ 876245 w 1183732"/>
              <a:gd name="connsiteY5" fmla="*/ 1000072 h 1485762"/>
              <a:gd name="connsiteX6" fmla="*/ 510303 w 1183732"/>
              <a:gd name="connsiteY6" fmla="*/ 882728 h 1485762"/>
              <a:gd name="connsiteX7" fmla="*/ 395529 w 1183732"/>
              <a:gd name="connsiteY7" fmla="*/ 926921 h 1485762"/>
              <a:gd name="connsiteX8" fmla="*/ 305968 w 1183732"/>
              <a:gd name="connsiteY8" fmla="*/ 1007988 h 1485762"/>
              <a:gd name="connsiteX9" fmla="*/ 223101 w 1183732"/>
              <a:gd name="connsiteY9" fmla="*/ 1062775 h 1485762"/>
              <a:gd name="connsiteX10" fmla="*/ 71575 w 1183732"/>
              <a:gd name="connsiteY10" fmla="*/ 1480785 h 1485762"/>
              <a:gd name="connsiteX11" fmla="*/ 48755 w 1183732"/>
              <a:gd name="connsiteY11" fmla="*/ 743425 h 1485762"/>
              <a:gd name="connsiteX0" fmla="*/ 48755 w 1183732"/>
              <a:gd name="connsiteY0" fmla="*/ 743425 h 1485762"/>
              <a:gd name="connsiteX1" fmla="*/ 580261 w 1183732"/>
              <a:gd name="connsiteY1" fmla="*/ 129505 h 1485762"/>
              <a:gd name="connsiteX2" fmla="*/ 1179305 w 1183732"/>
              <a:gd name="connsiteY2" fmla="*/ 2069 h 1485762"/>
              <a:gd name="connsiteX3" fmla="*/ 865794 w 1183732"/>
              <a:gd name="connsiteY3" fmla="*/ 179724 h 1485762"/>
              <a:gd name="connsiteX4" fmla="*/ 802903 w 1183732"/>
              <a:gd name="connsiteY4" fmla="*/ 566060 h 1485762"/>
              <a:gd name="connsiteX5" fmla="*/ 876245 w 1183732"/>
              <a:gd name="connsiteY5" fmla="*/ 1000072 h 1485762"/>
              <a:gd name="connsiteX6" fmla="*/ 510303 w 1183732"/>
              <a:gd name="connsiteY6" fmla="*/ 882728 h 1485762"/>
              <a:gd name="connsiteX7" fmla="*/ 474169 w 1183732"/>
              <a:gd name="connsiteY7" fmla="*/ 900951 h 1485762"/>
              <a:gd name="connsiteX8" fmla="*/ 395529 w 1183732"/>
              <a:gd name="connsiteY8" fmla="*/ 926921 h 1485762"/>
              <a:gd name="connsiteX9" fmla="*/ 305968 w 1183732"/>
              <a:gd name="connsiteY9" fmla="*/ 1007988 h 1485762"/>
              <a:gd name="connsiteX10" fmla="*/ 223101 w 1183732"/>
              <a:gd name="connsiteY10" fmla="*/ 1062775 h 1485762"/>
              <a:gd name="connsiteX11" fmla="*/ 71575 w 1183732"/>
              <a:gd name="connsiteY11" fmla="*/ 1480785 h 1485762"/>
              <a:gd name="connsiteX12" fmla="*/ 48755 w 1183732"/>
              <a:gd name="connsiteY12" fmla="*/ 743425 h 1485762"/>
              <a:gd name="connsiteX0" fmla="*/ 48755 w 1183732"/>
              <a:gd name="connsiteY0" fmla="*/ 743425 h 1486637"/>
              <a:gd name="connsiteX1" fmla="*/ 580261 w 1183732"/>
              <a:gd name="connsiteY1" fmla="*/ 129505 h 1486637"/>
              <a:gd name="connsiteX2" fmla="*/ 1179305 w 1183732"/>
              <a:gd name="connsiteY2" fmla="*/ 2069 h 1486637"/>
              <a:gd name="connsiteX3" fmla="*/ 865794 w 1183732"/>
              <a:gd name="connsiteY3" fmla="*/ 179724 h 1486637"/>
              <a:gd name="connsiteX4" fmla="*/ 802903 w 1183732"/>
              <a:gd name="connsiteY4" fmla="*/ 566060 h 1486637"/>
              <a:gd name="connsiteX5" fmla="*/ 876245 w 1183732"/>
              <a:gd name="connsiteY5" fmla="*/ 1000072 h 1486637"/>
              <a:gd name="connsiteX6" fmla="*/ 510303 w 1183732"/>
              <a:gd name="connsiteY6" fmla="*/ 882728 h 1486637"/>
              <a:gd name="connsiteX7" fmla="*/ 474169 w 1183732"/>
              <a:gd name="connsiteY7" fmla="*/ 900951 h 1486637"/>
              <a:gd name="connsiteX8" fmla="*/ 395529 w 1183732"/>
              <a:gd name="connsiteY8" fmla="*/ 926921 h 1486637"/>
              <a:gd name="connsiteX9" fmla="*/ 305968 w 1183732"/>
              <a:gd name="connsiteY9" fmla="*/ 1007988 h 1486637"/>
              <a:gd name="connsiteX10" fmla="*/ 201694 w 1183732"/>
              <a:gd name="connsiteY10" fmla="*/ 1126997 h 1486637"/>
              <a:gd name="connsiteX11" fmla="*/ 71575 w 1183732"/>
              <a:gd name="connsiteY11" fmla="*/ 1480785 h 1486637"/>
              <a:gd name="connsiteX12" fmla="*/ 48755 w 1183732"/>
              <a:gd name="connsiteY12" fmla="*/ 743425 h 1486637"/>
              <a:gd name="connsiteX0" fmla="*/ 48755 w 1183732"/>
              <a:gd name="connsiteY0" fmla="*/ 743425 h 1486637"/>
              <a:gd name="connsiteX1" fmla="*/ 580261 w 1183732"/>
              <a:gd name="connsiteY1" fmla="*/ 129505 h 1486637"/>
              <a:gd name="connsiteX2" fmla="*/ 1179305 w 1183732"/>
              <a:gd name="connsiteY2" fmla="*/ 2069 h 1486637"/>
              <a:gd name="connsiteX3" fmla="*/ 865794 w 1183732"/>
              <a:gd name="connsiteY3" fmla="*/ 179724 h 1486637"/>
              <a:gd name="connsiteX4" fmla="*/ 802903 w 1183732"/>
              <a:gd name="connsiteY4" fmla="*/ 566060 h 1486637"/>
              <a:gd name="connsiteX5" fmla="*/ 876245 w 1183732"/>
              <a:gd name="connsiteY5" fmla="*/ 1000072 h 1486637"/>
              <a:gd name="connsiteX6" fmla="*/ 510303 w 1183732"/>
              <a:gd name="connsiteY6" fmla="*/ 882728 h 1486637"/>
              <a:gd name="connsiteX7" fmla="*/ 474169 w 1183732"/>
              <a:gd name="connsiteY7" fmla="*/ 900951 h 1486637"/>
              <a:gd name="connsiteX8" fmla="*/ 395529 w 1183732"/>
              <a:gd name="connsiteY8" fmla="*/ 926921 h 1486637"/>
              <a:gd name="connsiteX9" fmla="*/ 305968 w 1183732"/>
              <a:gd name="connsiteY9" fmla="*/ 1007988 h 1486637"/>
              <a:gd name="connsiteX10" fmla="*/ 201694 w 1183732"/>
              <a:gd name="connsiteY10" fmla="*/ 1126997 h 1486637"/>
              <a:gd name="connsiteX11" fmla="*/ 71575 w 1183732"/>
              <a:gd name="connsiteY11" fmla="*/ 1480785 h 1486637"/>
              <a:gd name="connsiteX12" fmla="*/ 48755 w 1183732"/>
              <a:gd name="connsiteY12" fmla="*/ 743425 h 1486637"/>
              <a:gd name="connsiteX0" fmla="*/ 48755 w 1183732"/>
              <a:gd name="connsiteY0" fmla="*/ 743425 h 1486637"/>
              <a:gd name="connsiteX1" fmla="*/ 580261 w 1183732"/>
              <a:gd name="connsiteY1" fmla="*/ 129505 h 1486637"/>
              <a:gd name="connsiteX2" fmla="*/ 1179305 w 1183732"/>
              <a:gd name="connsiteY2" fmla="*/ 2069 h 1486637"/>
              <a:gd name="connsiteX3" fmla="*/ 865794 w 1183732"/>
              <a:gd name="connsiteY3" fmla="*/ 179724 h 1486637"/>
              <a:gd name="connsiteX4" fmla="*/ 802903 w 1183732"/>
              <a:gd name="connsiteY4" fmla="*/ 566060 h 1486637"/>
              <a:gd name="connsiteX5" fmla="*/ 876245 w 1183732"/>
              <a:gd name="connsiteY5" fmla="*/ 1000072 h 1486637"/>
              <a:gd name="connsiteX6" fmla="*/ 510303 w 1183732"/>
              <a:gd name="connsiteY6" fmla="*/ 882728 h 1486637"/>
              <a:gd name="connsiteX7" fmla="*/ 474169 w 1183732"/>
              <a:gd name="connsiteY7" fmla="*/ 900951 h 1486637"/>
              <a:gd name="connsiteX8" fmla="*/ 413879 w 1183732"/>
              <a:gd name="connsiteY8" fmla="*/ 936096 h 1486637"/>
              <a:gd name="connsiteX9" fmla="*/ 305968 w 1183732"/>
              <a:gd name="connsiteY9" fmla="*/ 1007988 h 1486637"/>
              <a:gd name="connsiteX10" fmla="*/ 201694 w 1183732"/>
              <a:gd name="connsiteY10" fmla="*/ 1126997 h 1486637"/>
              <a:gd name="connsiteX11" fmla="*/ 71575 w 1183732"/>
              <a:gd name="connsiteY11" fmla="*/ 1480785 h 1486637"/>
              <a:gd name="connsiteX12" fmla="*/ 48755 w 1183732"/>
              <a:gd name="connsiteY12" fmla="*/ 743425 h 1486637"/>
              <a:gd name="connsiteX0" fmla="*/ 48755 w 1183732"/>
              <a:gd name="connsiteY0" fmla="*/ 743425 h 1486637"/>
              <a:gd name="connsiteX1" fmla="*/ 580261 w 1183732"/>
              <a:gd name="connsiteY1" fmla="*/ 129505 h 1486637"/>
              <a:gd name="connsiteX2" fmla="*/ 1179305 w 1183732"/>
              <a:gd name="connsiteY2" fmla="*/ 2069 h 1486637"/>
              <a:gd name="connsiteX3" fmla="*/ 865794 w 1183732"/>
              <a:gd name="connsiteY3" fmla="*/ 179724 h 1486637"/>
              <a:gd name="connsiteX4" fmla="*/ 812077 w 1183732"/>
              <a:gd name="connsiteY4" fmla="*/ 575235 h 1486637"/>
              <a:gd name="connsiteX5" fmla="*/ 876245 w 1183732"/>
              <a:gd name="connsiteY5" fmla="*/ 1000072 h 1486637"/>
              <a:gd name="connsiteX6" fmla="*/ 510303 w 1183732"/>
              <a:gd name="connsiteY6" fmla="*/ 882728 h 1486637"/>
              <a:gd name="connsiteX7" fmla="*/ 474169 w 1183732"/>
              <a:gd name="connsiteY7" fmla="*/ 900951 h 1486637"/>
              <a:gd name="connsiteX8" fmla="*/ 413879 w 1183732"/>
              <a:gd name="connsiteY8" fmla="*/ 936096 h 1486637"/>
              <a:gd name="connsiteX9" fmla="*/ 305968 w 1183732"/>
              <a:gd name="connsiteY9" fmla="*/ 1007988 h 1486637"/>
              <a:gd name="connsiteX10" fmla="*/ 201694 w 1183732"/>
              <a:gd name="connsiteY10" fmla="*/ 1126997 h 1486637"/>
              <a:gd name="connsiteX11" fmla="*/ 71575 w 1183732"/>
              <a:gd name="connsiteY11" fmla="*/ 1480785 h 1486637"/>
              <a:gd name="connsiteX12" fmla="*/ 48755 w 1183732"/>
              <a:gd name="connsiteY12" fmla="*/ 743425 h 1486637"/>
              <a:gd name="connsiteX0" fmla="*/ 48755 w 1183732"/>
              <a:gd name="connsiteY0" fmla="*/ 743425 h 1503012"/>
              <a:gd name="connsiteX1" fmla="*/ 580261 w 1183732"/>
              <a:gd name="connsiteY1" fmla="*/ 129505 h 1503012"/>
              <a:gd name="connsiteX2" fmla="*/ 1179305 w 1183732"/>
              <a:gd name="connsiteY2" fmla="*/ 2069 h 1503012"/>
              <a:gd name="connsiteX3" fmla="*/ 865794 w 1183732"/>
              <a:gd name="connsiteY3" fmla="*/ 179724 h 1503012"/>
              <a:gd name="connsiteX4" fmla="*/ 812077 w 1183732"/>
              <a:gd name="connsiteY4" fmla="*/ 575235 h 1503012"/>
              <a:gd name="connsiteX5" fmla="*/ 876245 w 1183732"/>
              <a:gd name="connsiteY5" fmla="*/ 1000072 h 1503012"/>
              <a:gd name="connsiteX6" fmla="*/ 510303 w 1183732"/>
              <a:gd name="connsiteY6" fmla="*/ 882728 h 1503012"/>
              <a:gd name="connsiteX7" fmla="*/ 474169 w 1183732"/>
              <a:gd name="connsiteY7" fmla="*/ 900951 h 1503012"/>
              <a:gd name="connsiteX8" fmla="*/ 413879 w 1183732"/>
              <a:gd name="connsiteY8" fmla="*/ 936096 h 1503012"/>
              <a:gd name="connsiteX9" fmla="*/ 305968 w 1183732"/>
              <a:gd name="connsiteY9" fmla="*/ 1007988 h 1503012"/>
              <a:gd name="connsiteX10" fmla="*/ 201694 w 1183732"/>
              <a:gd name="connsiteY10" fmla="*/ 1126997 h 1503012"/>
              <a:gd name="connsiteX11" fmla="*/ 146469 w 1183732"/>
              <a:gd name="connsiteY11" fmla="*/ 1294760 h 1503012"/>
              <a:gd name="connsiteX12" fmla="*/ 71575 w 1183732"/>
              <a:gd name="connsiteY12" fmla="*/ 1480785 h 1503012"/>
              <a:gd name="connsiteX13" fmla="*/ 48755 w 1183732"/>
              <a:gd name="connsiteY13" fmla="*/ 743425 h 1503012"/>
              <a:gd name="connsiteX0" fmla="*/ 42375 w 1177352"/>
              <a:gd name="connsiteY0" fmla="*/ 743425 h 1600501"/>
              <a:gd name="connsiteX1" fmla="*/ 573881 w 1177352"/>
              <a:gd name="connsiteY1" fmla="*/ 129505 h 1600501"/>
              <a:gd name="connsiteX2" fmla="*/ 1172925 w 1177352"/>
              <a:gd name="connsiteY2" fmla="*/ 2069 h 1600501"/>
              <a:gd name="connsiteX3" fmla="*/ 859414 w 1177352"/>
              <a:gd name="connsiteY3" fmla="*/ 179724 h 1600501"/>
              <a:gd name="connsiteX4" fmla="*/ 805697 w 1177352"/>
              <a:gd name="connsiteY4" fmla="*/ 575235 h 1600501"/>
              <a:gd name="connsiteX5" fmla="*/ 869865 w 1177352"/>
              <a:gd name="connsiteY5" fmla="*/ 1000072 h 1600501"/>
              <a:gd name="connsiteX6" fmla="*/ 503923 w 1177352"/>
              <a:gd name="connsiteY6" fmla="*/ 882728 h 1600501"/>
              <a:gd name="connsiteX7" fmla="*/ 467789 w 1177352"/>
              <a:gd name="connsiteY7" fmla="*/ 900951 h 1600501"/>
              <a:gd name="connsiteX8" fmla="*/ 407499 w 1177352"/>
              <a:gd name="connsiteY8" fmla="*/ 936096 h 1600501"/>
              <a:gd name="connsiteX9" fmla="*/ 299588 w 1177352"/>
              <a:gd name="connsiteY9" fmla="*/ 1007988 h 1600501"/>
              <a:gd name="connsiteX10" fmla="*/ 195314 w 1177352"/>
              <a:gd name="connsiteY10" fmla="*/ 1126997 h 1600501"/>
              <a:gd name="connsiteX11" fmla="*/ 140089 w 1177352"/>
              <a:gd name="connsiteY11" fmla="*/ 1294760 h 1600501"/>
              <a:gd name="connsiteX12" fmla="*/ 80922 w 1177352"/>
              <a:gd name="connsiteY12" fmla="*/ 1584132 h 1600501"/>
              <a:gd name="connsiteX13" fmla="*/ 42375 w 1177352"/>
              <a:gd name="connsiteY13" fmla="*/ 743425 h 1600501"/>
              <a:gd name="connsiteX0" fmla="*/ 42375 w 1177352"/>
              <a:gd name="connsiteY0" fmla="*/ 743425 h 1613008"/>
              <a:gd name="connsiteX1" fmla="*/ 573881 w 1177352"/>
              <a:gd name="connsiteY1" fmla="*/ 129505 h 1613008"/>
              <a:gd name="connsiteX2" fmla="*/ 1172925 w 1177352"/>
              <a:gd name="connsiteY2" fmla="*/ 2069 h 1613008"/>
              <a:gd name="connsiteX3" fmla="*/ 859414 w 1177352"/>
              <a:gd name="connsiteY3" fmla="*/ 179724 h 1613008"/>
              <a:gd name="connsiteX4" fmla="*/ 805697 w 1177352"/>
              <a:gd name="connsiteY4" fmla="*/ 575235 h 1613008"/>
              <a:gd name="connsiteX5" fmla="*/ 869865 w 1177352"/>
              <a:gd name="connsiteY5" fmla="*/ 1000072 h 1613008"/>
              <a:gd name="connsiteX6" fmla="*/ 503923 w 1177352"/>
              <a:gd name="connsiteY6" fmla="*/ 882728 h 1613008"/>
              <a:gd name="connsiteX7" fmla="*/ 467789 w 1177352"/>
              <a:gd name="connsiteY7" fmla="*/ 900951 h 1613008"/>
              <a:gd name="connsiteX8" fmla="*/ 407499 w 1177352"/>
              <a:gd name="connsiteY8" fmla="*/ 936096 h 1613008"/>
              <a:gd name="connsiteX9" fmla="*/ 299588 w 1177352"/>
              <a:gd name="connsiteY9" fmla="*/ 1007988 h 1613008"/>
              <a:gd name="connsiteX10" fmla="*/ 195314 w 1177352"/>
              <a:gd name="connsiteY10" fmla="*/ 1126997 h 1613008"/>
              <a:gd name="connsiteX11" fmla="*/ 140089 w 1177352"/>
              <a:gd name="connsiteY11" fmla="*/ 1294760 h 1613008"/>
              <a:gd name="connsiteX12" fmla="*/ 117622 w 1177352"/>
              <a:gd name="connsiteY12" fmla="*/ 1407093 h 1613008"/>
              <a:gd name="connsiteX13" fmla="*/ 80922 w 1177352"/>
              <a:gd name="connsiteY13" fmla="*/ 1584132 h 1613008"/>
              <a:gd name="connsiteX14" fmla="*/ 42375 w 1177352"/>
              <a:gd name="connsiteY14" fmla="*/ 743425 h 1613008"/>
              <a:gd name="connsiteX0" fmla="*/ 42375 w 1177352"/>
              <a:gd name="connsiteY0" fmla="*/ 743425 h 1619341"/>
              <a:gd name="connsiteX1" fmla="*/ 573881 w 1177352"/>
              <a:gd name="connsiteY1" fmla="*/ 129505 h 1619341"/>
              <a:gd name="connsiteX2" fmla="*/ 1172925 w 1177352"/>
              <a:gd name="connsiteY2" fmla="*/ 2069 h 1619341"/>
              <a:gd name="connsiteX3" fmla="*/ 859414 w 1177352"/>
              <a:gd name="connsiteY3" fmla="*/ 179724 h 1619341"/>
              <a:gd name="connsiteX4" fmla="*/ 805697 w 1177352"/>
              <a:gd name="connsiteY4" fmla="*/ 575235 h 1619341"/>
              <a:gd name="connsiteX5" fmla="*/ 869865 w 1177352"/>
              <a:gd name="connsiteY5" fmla="*/ 1000072 h 1619341"/>
              <a:gd name="connsiteX6" fmla="*/ 503923 w 1177352"/>
              <a:gd name="connsiteY6" fmla="*/ 882728 h 1619341"/>
              <a:gd name="connsiteX7" fmla="*/ 467789 w 1177352"/>
              <a:gd name="connsiteY7" fmla="*/ 900951 h 1619341"/>
              <a:gd name="connsiteX8" fmla="*/ 407499 w 1177352"/>
              <a:gd name="connsiteY8" fmla="*/ 936096 h 1619341"/>
              <a:gd name="connsiteX9" fmla="*/ 299588 w 1177352"/>
              <a:gd name="connsiteY9" fmla="*/ 1007988 h 1619341"/>
              <a:gd name="connsiteX10" fmla="*/ 195314 w 1177352"/>
              <a:gd name="connsiteY10" fmla="*/ 1126997 h 1619341"/>
              <a:gd name="connsiteX11" fmla="*/ 140089 w 1177352"/>
              <a:gd name="connsiteY11" fmla="*/ 1294760 h 1619341"/>
              <a:gd name="connsiteX12" fmla="*/ 153569 w 1177352"/>
              <a:gd name="connsiteY12" fmla="*/ 1465507 h 1619341"/>
              <a:gd name="connsiteX13" fmla="*/ 80922 w 1177352"/>
              <a:gd name="connsiteY13" fmla="*/ 1584132 h 1619341"/>
              <a:gd name="connsiteX14" fmla="*/ 42375 w 1177352"/>
              <a:gd name="connsiteY14" fmla="*/ 743425 h 1619341"/>
              <a:gd name="connsiteX0" fmla="*/ 42375 w 1177352"/>
              <a:gd name="connsiteY0" fmla="*/ 743425 h 1619341"/>
              <a:gd name="connsiteX1" fmla="*/ 573881 w 1177352"/>
              <a:gd name="connsiteY1" fmla="*/ 129505 h 1619341"/>
              <a:gd name="connsiteX2" fmla="*/ 1172925 w 1177352"/>
              <a:gd name="connsiteY2" fmla="*/ 2069 h 1619341"/>
              <a:gd name="connsiteX3" fmla="*/ 859414 w 1177352"/>
              <a:gd name="connsiteY3" fmla="*/ 179724 h 1619341"/>
              <a:gd name="connsiteX4" fmla="*/ 805697 w 1177352"/>
              <a:gd name="connsiteY4" fmla="*/ 575235 h 1619341"/>
              <a:gd name="connsiteX5" fmla="*/ 869865 w 1177352"/>
              <a:gd name="connsiteY5" fmla="*/ 1000072 h 1619341"/>
              <a:gd name="connsiteX6" fmla="*/ 503923 w 1177352"/>
              <a:gd name="connsiteY6" fmla="*/ 882728 h 1619341"/>
              <a:gd name="connsiteX7" fmla="*/ 467789 w 1177352"/>
              <a:gd name="connsiteY7" fmla="*/ 900951 h 1619341"/>
              <a:gd name="connsiteX8" fmla="*/ 407499 w 1177352"/>
              <a:gd name="connsiteY8" fmla="*/ 936096 h 1619341"/>
              <a:gd name="connsiteX9" fmla="*/ 299588 w 1177352"/>
              <a:gd name="connsiteY9" fmla="*/ 1007988 h 1619341"/>
              <a:gd name="connsiteX10" fmla="*/ 195314 w 1177352"/>
              <a:gd name="connsiteY10" fmla="*/ 1126997 h 1619341"/>
              <a:gd name="connsiteX11" fmla="*/ 146829 w 1177352"/>
              <a:gd name="connsiteY11" fmla="*/ 1292514 h 1619341"/>
              <a:gd name="connsiteX12" fmla="*/ 153569 w 1177352"/>
              <a:gd name="connsiteY12" fmla="*/ 1465507 h 1619341"/>
              <a:gd name="connsiteX13" fmla="*/ 80922 w 1177352"/>
              <a:gd name="connsiteY13" fmla="*/ 1584132 h 1619341"/>
              <a:gd name="connsiteX14" fmla="*/ 42375 w 1177352"/>
              <a:gd name="connsiteY14" fmla="*/ 743425 h 1619341"/>
              <a:gd name="connsiteX0" fmla="*/ 42375 w 1177352"/>
              <a:gd name="connsiteY0" fmla="*/ 743425 h 1916126"/>
              <a:gd name="connsiteX1" fmla="*/ 573881 w 1177352"/>
              <a:gd name="connsiteY1" fmla="*/ 129505 h 1916126"/>
              <a:gd name="connsiteX2" fmla="*/ 1172925 w 1177352"/>
              <a:gd name="connsiteY2" fmla="*/ 2069 h 1916126"/>
              <a:gd name="connsiteX3" fmla="*/ 859414 w 1177352"/>
              <a:gd name="connsiteY3" fmla="*/ 179724 h 1916126"/>
              <a:gd name="connsiteX4" fmla="*/ 805697 w 1177352"/>
              <a:gd name="connsiteY4" fmla="*/ 575235 h 1916126"/>
              <a:gd name="connsiteX5" fmla="*/ 869865 w 1177352"/>
              <a:gd name="connsiteY5" fmla="*/ 1000072 h 1916126"/>
              <a:gd name="connsiteX6" fmla="*/ 503923 w 1177352"/>
              <a:gd name="connsiteY6" fmla="*/ 882728 h 1916126"/>
              <a:gd name="connsiteX7" fmla="*/ 467789 w 1177352"/>
              <a:gd name="connsiteY7" fmla="*/ 900951 h 1916126"/>
              <a:gd name="connsiteX8" fmla="*/ 407499 w 1177352"/>
              <a:gd name="connsiteY8" fmla="*/ 936096 h 1916126"/>
              <a:gd name="connsiteX9" fmla="*/ 299588 w 1177352"/>
              <a:gd name="connsiteY9" fmla="*/ 1007988 h 1916126"/>
              <a:gd name="connsiteX10" fmla="*/ 195314 w 1177352"/>
              <a:gd name="connsiteY10" fmla="*/ 1126997 h 1916126"/>
              <a:gd name="connsiteX11" fmla="*/ 146829 w 1177352"/>
              <a:gd name="connsiteY11" fmla="*/ 1292514 h 1916126"/>
              <a:gd name="connsiteX12" fmla="*/ 153569 w 1177352"/>
              <a:gd name="connsiteY12" fmla="*/ 1465507 h 1916126"/>
              <a:gd name="connsiteX13" fmla="*/ 317577 w 1177352"/>
              <a:gd name="connsiteY13" fmla="*/ 1914842 h 1916126"/>
              <a:gd name="connsiteX14" fmla="*/ 80922 w 1177352"/>
              <a:gd name="connsiteY14" fmla="*/ 1584132 h 1916126"/>
              <a:gd name="connsiteX15" fmla="*/ 42375 w 1177352"/>
              <a:gd name="connsiteY15" fmla="*/ 743425 h 1916126"/>
              <a:gd name="connsiteX0" fmla="*/ 42375 w 1177352"/>
              <a:gd name="connsiteY0" fmla="*/ 743425 h 1916126"/>
              <a:gd name="connsiteX1" fmla="*/ 573881 w 1177352"/>
              <a:gd name="connsiteY1" fmla="*/ 129505 h 1916126"/>
              <a:gd name="connsiteX2" fmla="*/ 1172925 w 1177352"/>
              <a:gd name="connsiteY2" fmla="*/ 2069 h 1916126"/>
              <a:gd name="connsiteX3" fmla="*/ 859414 w 1177352"/>
              <a:gd name="connsiteY3" fmla="*/ 179724 h 1916126"/>
              <a:gd name="connsiteX4" fmla="*/ 805697 w 1177352"/>
              <a:gd name="connsiteY4" fmla="*/ 575235 h 1916126"/>
              <a:gd name="connsiteX5" fmla="*/ 869865 w 1177352"/>
              <a:gd name="connsiteY5" fmla="*/ 1000072 h 1916126"/>
              <a:gd name="connsiteX6" fmla="*/ 503923 w 1177352"/>
              <a:gd name="connsiteY6" fmla="*/ 882728 h 1916126"/>
              <a:gd name="connsiteX7" fmla="*/ 467789 w 1177352"/>
              <a:gd name="connsiteY7" fmla="*/ 900951 h 1916126"/>
              <a:gd name="connsiteX8" fmla="*/ 407499 w 1177352"/>
              <a:gd name="connsiteY8" fmla="*/ 936096 h 1916126"/>
              <a:gd name="connsiteX9" fmla="*/ 299588 w 1177352"/>
              <a:gd name="connsiteY9" fmla="*/ 1007988 h 1916126"/>
              <a:gd name="connsiteX10" fmla="*/ 195314 w 1177352"/>
              <a:gd name="connsiteY10" fmla="*/ 1126997 h 1916126"/>
              <a:gd name="connsiteX11" fmla="*/ 146829 w 1177352"/>
              <a:gd name="connsiteY11" fmla="*/ 1292514 h 1916126"/>
              <a:gd name="connsiteX12" fmla="*/ 164803 w 1177352"/>
              <a:gd name="connsiteY12" fmla="*/ 1472247 h 1916126"/>
              <a:gd name="connsiteX13" fmla="*/ 317577 w 1177352"/>
              <a:gd name="connsiteY13" fmla="*/ 1914842 h 1916126"/>
              <a:gd name="connsiteX14" fmla="*/ 80922 w 1177352"/>
              <a:gd name="connsiteY14" fmla="*/ 1584132 h 1916126"/>
              <a:gd name="connsiteX15" fmla="*/ 42375 w 1177352"/>
              <a:gd name="connsiteY15" fmla="*/ 743425 h 1916126"/>
              <a:gd name="connsiteX0" fmla="*/ 43232 w 1178209"/>
              <a:gd name="connsiteY0" fmla="*/ 743425 h 1916192"/>
              <a:gd name="connsiteX1" fmla="*/ 574738 w 1178209"/>
              <a:gd name="connsiteY1" fmla="*/ 129505 h 1916192"/>
              <a:gd name="connsiteX2" fmla="*/ 1173782 w 1178209"/>
              <a:gd name="connsiteY2" fmla="*/ 2069 h 1916192"/>
              <a:gd name="connsiteX3" fmla="*/ 860271 w 1178209"/>
              <a:gd name="connsiteY3" fmla="*/ 179724 h 1916192"/>
              <a:gd name="connsiteX4" fmla="*/ 806554 w 1178209"/>
              <a:gd name="connsiteY4" fmla="*/ 575235 h 1916192"/>
              <a:gd name="connsiteX5" fmla="*/ 870722 w 1178209"/>
              <a:gd name="connsiteY5" fmla="*/ 1000072 h 1916192"/>
              <a:gd name="connsiteX6" fmla="*/ 504780 w 1178209"/>
              <a:gd name="connsiteY6" fmla="*/ 882728 h 1916192"/>
              <a:gd name="connsiteX7" fmla="*/ 468646 w 1178209"/>
              <a:gd name="connsiteY7" fmla="*/ 900951 h 1916192"/>
              <a:gd name="connsiteX8" fmla="*/ 408356 w 1178209"/>
              <a:gd name="connsiteY8" fmla="*/ 936096 h 1916192"/>
              <a:gd name="connsiteX9" fmla="*/ 300445 w 1178209"/>
              <a:gd name="connsiteY9" fmla="*/ 1007988 h 1916192"/>
              <a:gd name="connsiteX10" fmla="*/ 196171 w 1178209"/>
              <a:gd name="connsiteY10" fmla="*/ 1126997 h 1916192"/>
              <a:gd name="connsiteX11" fmla="*/ 147686 w 1178209"/>
              <a:gd name="connsiteY11" fmla="*/ 1292514 h 1916192"/>
              <a:gd name="connsiteX12" fmla="*/ 165660 w 1178209"/>
              <a:gd name="connsiteY12" fmla="*/ 1472247 h 1916192"/>
              <a:gd name="connsiteX13" fmla="*/ 318434 w 1178209"/>
              <a:gd name="connsiteY13" fmla="*/ 1914842 h 1916192"/>
              <a:gd name="connsiteX14" fmla="*/ 79532 w 1178209"/>
              <a:gd name="connsiteY14" fmla="*/ 1595366 h 1916192"/>
              <a:gd name="connsiteX15" fmla="*/ 43232 w 1178209"/>
              <a:gd name="connsiteY15" fmla="*/ 743425 h 1916192"/>
              <a:gd name="connsiteX0" fmla="*/ 43232 w 1178209"/>
              <a:gd name="connsiteY0" fmla="*/ 743425 h 1930972"/>
              <a:gd name="connsiteX1" fmla="*/ 574738 w 1178209"/>
              <a:gd name="connsiteY1" fmla="*/ 129505 h 1930972"/>
              <a:gd name="connsiteX2" fmla="*/ 1173782 w 1178209"/>
              <a:gd name="connsiteY2" fmla="*/ 2069 h 1930972"/>
              <a:gd name="connsiteX3" fmla="*/ 860271 w 1178209"/>
              <a:gd name="connsiteY3" fmla="*/ 179724 h 1930972"/>
              <a:gd name="connsiteX4" fmla="*/ 806554 w 1178209"/>
              <a:gd name="connsiteY4" fmla="*/ 575235 h 1930972"/>
              <a:gd name="connsiteX5" fmla="*/ 870722 w 1178209"/>
              <a:gd name="connsiteY5" fmla="*/ 1000072 h 1930972"/>
              <a:gd name="connsiteX6" fmla="*/ 504780 w 1178209"/>
              <a:gd name="connsiteY6" fmla="*/ 882728 h 1930972"/>
              <a:gd name="connsiteX7" fmla="*/ 468646 w 1178209"/>
              <a:gd name="connsiteY7" fmla="*/ 900951 h 1930972"/>
              <a:gd name="connsiteX8" fmla="*/ 408356 w 1178209"/>
              <a:gd name="connsiteY8" fmla="*/ 936096 h 1930972"/>
              <a:gd name="connsiteX9" fmla="*/ 300445 w 1178209"/>
              <a:gd name="connsiteY9" fmla="*/ 1007988 h 1930972"/>
              <a:gd name="connsiteX10" fmla="*/ 196171 w 1178209"/>
              <a:gd name="connsiteY10" fmla="*/ 1126997 h 1930972"/>
              <a:gd name="connsiteX11" fmla="*/ 147686 w 1178209"/>
              <a:gd name="connsiteY11" fmla="*/ 1292514 h 1930972"/>
              <a:gd name="connsiteX12" fmla="*/ 165660 w 1178209"/>
              <a:gd name="connsiteY12" fmla="*/ 1472247 h 1930972"/>
              <a:gd name="connsiteX13" fmla="*/ 298214 w 1178209"/>
              <a:gd name="connsiteY13" fmla="*/ 1840701 h 1930972"/>
              <a:gd name="connsiteX14" fmla="*/ 318434 w 1178209"/>
              <a:gd name="connsiteY14" fmla="*/ 1914842 h 1930972"/>
              <a:gd name="connsiteX15" fmla="*/ 79532 w 1178209"/>
              <a:gd name="connsiteY15" fmla="*/ 1595366 h 1930972"/>
              <a:gd name="connsiteX16" fmla="*/ 43232 w 1178209"/>
              <a:gd name="connsiteY16" fmla="*/ 743425 h 1930972"/>
              <a:gd name="connsiteX0" fmla="*/ 43232 w 1178209"/>
              <a:gd name="connsiteY0" fmla="*/ 743425 h 2006023"/>
              <a:gd name="connsiteX1" fmla="*/ 574738 w 1178209"/>
              <a:gd name="connsiteY1" fmla="*/ 129505 h 2006023"/>
              <a:gd name="connsiteX2" fmla="*/ 1173782 w 1178209"/>
              <a:gd name="connsiteY2" fmla="*/ 2069 h 2006023"/>
              <a:gd name="connsiteX3" fmla="*/ 860271 w 1178209"/>
              <a:gd name="connsiteY3" fmla="*/ 179724 h 2006023"/>
              <a:gd name="connsiteX4" fmla="*/ 806554 w 1178209"/>
              <a:gd name="connsiteY4" fmla="*/ 575235 h 2006023"/>
              <a:gd name="connsiteX5" fmla="*/ 870722 w 1178209"/>
              <a:gd name="connsiteY5" fmla="*/ 1000072 h 2006023"/>
              <a:gd name="connsiteX6" fmla="*/ 504780 w 1178209"/>
              <a:gd name="connsiteY6" fmla="*/ 882728 h 2006023"/>
              <a:gd name="connsiteX7" fmla="*/ 468646 w 1178209"/>
              <a:gd name="connsiteY7" fmla="*/ 900951 h 2006023"/>
              <a:gd name="connsiteX8" fmla="*/ 408356 w 1178209"/>
              <a:gd name="connsiteY8" fmla="*/ 936096 h 2006023"/>
              <a:gd name="connsiteX9" fmla="*/ 300445 w 1178209"/>
              <a:gd name="connsiteY9" fmla="*/ 1007988 h 2006023"/>
              <a:gd name="connsiteX10" fmla="*/ 196171 w 1178209"/>
              <a:gd name="connsiteY10" fmla="*/ 1126997 h 2006023"/>
              <a:gd name="connsiteX11" fmla="*/ 147686 w 1178209"/>
              <a:gd name="connsiteY11" fmla="*/ 1292514 h 2006023"/>
              <a:gd name="connsiteX12" fmla="*/ 165660 w 1178209"/>
              <a:gd name="connsiteY12" fmla="*/ 1472247 h 2006023"/>
              <a:gd name="connsiteX13" fmla="*/ 298214 w 1178209"/>
              <a:gd name="connsiteY13" fmla="*/ 1840701 h 2006023"/>
              <a:gd name="connsiteX14" fmla="*/ 399315 w 1178209"/>
              <a:gd name="connsiteY14" fmla="*/ 1997969 h 2006023"/>
              <a:gd name="connsiteX15" fmla="*/ 79532 w 1178209"/>
              <a:gd name="connsiteY15" fmla="*/ 1595366 h 2006023"/>
              <a:gd name="connsiteX16" fmla="*/ 43232 w 1178209"/>
              <a:gd name="connsiteY16" fmla="*/ 743425 h 2006023"/>
              <a:gd name="connsiteX0" fmla="*/ 43232 w 1178209"/>
              <a:gd name="connsiteY0" fmla="*/ 743425 h 2163107"/>
              <a:gd name="connsiteX1" fmla="*/ 574738 w 1178209"/>
              <a:gd name="connsiteY1" fmla="*/ 129505 h 2163107"/>
              <a:gd name="connsiteX2" fmla="*/ 1173782 w 1178209"/>
              <a:gd name="connsiteY2" fmla="*/ 2069 h 2163107"/>
              <a:gd name="connsiteX3" fmla="*/ 860271 w 1178209"/>
              <a:gd name="connsiteY3" fmla="*/ 179724 h 2163107"/>
              <a:gd name="connsiteX4" fmla="*/ 806554 w 1178209"/>
              <a:gd name="connsiteY4" fmla="*/ 575235 h 2163107"/>
              <a:gd name="connsiteX5" fmla="*/ 870722 w 1178209"/>
              <a:gd name="connsiteY5" fmla="*/ 1000072 h 2163107"/>
              <a:gd name="connsiteX6" fmla="*/ 504780 w 1178209"/>
              <a:gd name="connsiteY6" fmla="*/ 882728 h 2163107"/>
              <a:gd name="connsiteX7" fmla="*/ 468646 w 1178209"/>
              <a:gd name="connsiteY7" fmla="*/ 900951 h 2163107"/>
              <a:gd name="connsiteX8" fmla="*/ 408356 w 1178209"/>
              <a:gd name="connsiteY8" fmla="*/ 936096 h 2163107"/>
              <a:gd name="connsiteX9" fmla="*/ 300445 w 1178209"/>
              <a:gd name="connsiteY9" fmla="*/ 1007988 h 2163107"/>
              <a:gd name="connsiteX10" fmla="*/ 196171 w 1178209"/>
              <a:gd name="connsiteY10" fmla="*/ 1126997 h 2163107"/>
              <a:gd name="connsiteX11" fmla="*/ 147686 w 1178209"/>
              <a:gd name="connsiteY11" fmla="*/ 1292514 h 2163107"/>
              <a:gd name="connsiteX12" fmla="*/ 165660 w 1178209"/>
              <a:gd name="connsiteY12" fmla="*/ 1472247 h 2163107"/>
              <a:gd name="connsiteX13" fmla="*/ 298214 w 1178209"/>
              <a:gd name="connsiteY13" fmla="*/ 1840701 h 2163107"/>
              <a:gd name="connsiteX14" fmla="*/ 823938 w 1178209"/>
              <a:gd name="connsiteY14" fmla="*/ 2159730 h 2163107"/>
              <a:gd name="connsiteX15" fmla="*/ 399315 w 1178209"/>
              <a:gd name="connsiteY15" fmla="*/ 1997969 h 2163107"/>
              <a:gd name="connsiteX16" fmla="*/ 79532 w 1178209"/>
              <a:gd name="connsiteY16" fmla="*/ 1595366 h 2163107"/>
              <a:gd name="connsiteX17" fmla="*/ 43232 w 1178209"/>
              <a:gd name="connsiteY17" fmla="*/ 743425 h 2163107"/>
              <a:gd name="connsiteX0" fmla="*/ 43232 w 1178209"/>
              <a:gd name="connsiteY0" fmla="*/ 743425 h 2162462"/>
              <a:gd name="connsiteX1" fmla="*/ 574738 w 1178209"/>
              <a:gd name="connsiteY1" fmla="*/ 129505 h 2162462"/>
              <a:gd name="connsiteX2" fmla="*/ 1173782 w 1178209"/>
              <a:gd name="connsiteY2" fmla="*/ 2069 h 2162462"/>
              <a:gd name="connsiteX3" fmla="*/ 860271 w 1178209"/>
              <a:gd name="connsiteY3" fmla="*/ 179724 h 2162462"/>
              <a:gd name="connsiteX4" fmla="*/ 806554 w 1178209"/>
              <a:gd name="connsiteY4" fmla="*/ 575235 h 2162462"/>
              <a:gd name="connsiteX5" fmla="*/ 870722 w 1178209"/>
              <a:gd name="connsiteY5" fmla="*/ 1000072 h 2162462"/>
              <a:gd name="connsiteX6" fmla="*/ 504780 w 1178209"/>
              <a:gd name="connsiteY6" fmla="*/ 882728 h 2162462"/>
              <a:gd name="connsiteX7" fmla="*/ 468646 w 1178209"/>
              <a:gd name="connsiteY7" fmla="*/ 900951 h 2162462"/>
              <a:gd name="connsiteX8" fmla="*/ 408356 w 1178209"/>
              <a:gd name="connsiteY8" fmla="*/ 936096 h 2162462"/>
              <a:gd name="connsiteX9" fmla="*/ 300445 w 1178209"/>
              <a:gd name="connsiteY9" fmla="*/ 1007988 h 2162462"/>
              <a:gd name="connsiteX10" fmla="*/ 196171 w 1178209"/>
              <a:gd name="connsiteY10" fmla="*/ 1126997 h 2162462"/>
              <a:gd name="connsiteX11" fmla="*/ 147686 w 1178209"/>
              <a:gd name="connsiteY11" fmla="*/ 1292514 h 2162462"/>
              <a:gd name="connsiteX12" fmla="*/ 165660 w 1178209"/>
              <a:gd name="connsiteY12" fmla="*/ 1472247 h 2162462"/>
              <a:gd name="connsiteX13" fmla="*/ 298214 w 1178209"/>
              <a:gd name="connsiteY13" fmla="*/ 1840701 h 2162462"/>
              <a:gd name="connsiteX14" fmla="*/ 321776 w 1178209"/>
              <a:gd name="connsiteY14" fmla="*/ 1876726 h 2162462"/>
              <a:gd name="connsiteX15" fmla="*/ 823938 w 1178209"/>
              <a:gd name="connsiteY15" fmla="*/ 2159730 h 2162462"/>
              <a:gd name="connsiteX16" fmla="*/ 399315 w 1178209"/>
              <a:gd name="connsiteY16" fmla="*/ 1997969 h 2162462"/>
              <a:gd name="connsiteX17" fmla="*/ 79532 w 1178209"/>
              <a:gd name="connsiteY17" fmla="*/ 1595366 h 2162462"/>
              <a:gd name="connsiteX18" fmla="*/ 43232 w 1178209"/>
              <a:gd name="connsiteY18" fmla="*/ 743425 h 2162462"/>
              <a:gd name="connsiteX0" fmla="*/ 43232 w 1178209"/>
              <a:gd name="connsiteY0" fmla="*/ 743425 h 2162462"/>
              <a:gd name="connsiteX1" fmla="*/ 574738 w 1178209"/>
              <a:gd name="connsiteY1" fmla="*/ 129505 h 2162462"/>
              <a:gd name="connsiteX2" fmla="*/ 1173782 w 1178209"/>
              <a:gd name="connsiteY2" fmla="*/ 2069 h 2162462"/>
              <a:gd name="connsiteX3" fmla="*/ 860271 w 1178209"/>
              <a:gd name="connsiteY3" fmla="*/ 179724 h 2162462"/>
              <a:gd name="connsiteX4" fmla="*/ 806554 w 1178209"/>
              <a:gd name="connsiteY4" fmla="*/ 575235 h 2162462"/>
              <a:gd name="connsiteX5" fmla="*/ 870722 w 1178209"/>
              <a:gd name="connsiteY5" fmla="*/ 1000072 h 2162462"/>
              <a:gd name="connsiteX6" fmla="*/ 504780 w 1178209"/>
              <a:gd name="connsiteY6" fmla="*/ 882728 h 2162462"/>
              <a:gd name="connsiteX7" fmla="*/ 468646 w 1178209"/>
              <a:gd name="connsiteY7" fmla="*/ 900951 h 2162462"/>
              <a:gd name="connsiteX8" fmla="*/ 408356 w 1178209"/>
              <a:gd name="connsiteY8" fmla="*/ 936096 h 2162462"/>
              <a:gd name="connsiteX9" fmla="*/ 300445 w 1178209"/>
              <a:gd name="connsiteY9" fmla="*/ 1007988 h 2162462"/>
              <a:gd name="connsiteX10" fmla="*/ 196171 w 1178209"/>
              <a:gd name="connsiteY10" fmla="*/ 1126997 h 2162462"/>
              <a:gd name="connsiteX11" fmla="*/ 147686 w 1178209"/>
              <a:gd name="connsiteY11" fmla="*/ 1292514 h 2162462"/>
              <a:gd name="connsiteX12" fmla="*/ 165660 w 1178209"/>
              <a:gd name="connsiteY12" fmla="*/ 1472247 h 2162462"/>
              <a:gd name="connsiteX13" fmla="*/ 305316 w 1178209"/>
              <a:gd name="connsiteY13" fmla="*/ 1849579 h 2162462"/>
              <a:gd name="connsiteX14" fmla="*/ 321776 w 1178209"/>
              <a:gd name="connsiteY14" fmla="*/ 1876726 h 2162462"/>
              <a:gd name="connsiteX15" fmla="*/ 823938 w 1178209"/>
              <a:gd name="connsiteY15" fmla="*/ 2159730 h 2162462"/>
              <a:gd name="connsiteX16" fmla="*/ 399315 w 1178209"/>
              <a:gd name="connsiteY16" fmla="*/ 1997969 h 2162462"/>
              <a:gd name="connsiteX17" fmla="*/ 79532 w 1178209"/>
              <a:gd name="connsiteY17" fmla="*/ 1595366 h 2162462"/>
              <a:gd name="connsiteX18" fmla="*/ 43232 w 1178209"/>
              <a:gd name="connsiteY18" fmla="*/ 743425 h 2162462"/>
              <a:gd name="connsiteX0" fmla="*/ 43232 w 1178209"/>
              <a:gd name="connsiteY0" fmla="*/ 743425 h 2162462"/>
              <a:gd name="connsiteX1" fmla="*/ 574738 w 1178209"/>
              <a:gd name="connsiteY1" fmla="*/ 129505 h 2162462"/>
              <a:gd name="connsiteX2" fmla="*/ 1173782 w 1178209"/>
              <a:gd name="connsiteY2" fmla="*/ 2069 h 2162462"/>
              <a:gd name="connsiteX3" fmla="*/ 860271 w 1178209"/>
              <a:gd name="connsiteY3" fmla="*/ 179724 h 2162462"/>
              <a:gd name="connsiteX4" fmla="*/ 806554 w 1178209"/>
              <a:gd name="connsiteY4" fmla="*/ 575235 h 2162462"/>
              <a:gd name="connsiteX5" fmla="*/ 870722 w 1178209"/>
              <a:gd name="connsiteY5" fmla="*/ 1000072 h 2162462"/>
              <a:gd name="connsiteX6" fmla="*/ 504780 w 1178209"/>
              <a:gd name="connsiteY6" fmla="*/ 882728 h 2162462"/>
              <a:gd name="connsiteX7" fmla="*/ 468646 w 1178209"/>
              <a:gd name="connsiteY7" fmla="*/ 900951 h 2162462"/>
              <a:gd name="connsiteX8" fmla="*/ 408356 w 1178209"/>
              <a:gd name="connsiteY8" fmla="*/ 936096 h 2162462"/>
              <a:gd name="connsiteX9" fmla="*/ 300445 w 1178209"/>
              <a:gd name="connsiteY9" fmla="*/ 1007988 h 2162462"/>
              <a:gd name="connsiteX10" fmla="*/ 196171 w 1178209"/>
              <a:gd name="connsiteY10" fmla="*/ 1126997 h 2162462"/>
              <a:gd name="connsiteX11" fmla="*/ 147686 w 1178209"/>
              <a:gd name="connsiteY11" fmla="*/ 1292514 h 2162462"/>
              <a:gd name="connsiteX12" fmla="*/ 165660 w 1178209"/>
              <a:gd name="connsiteY12" fmla="*/ 1472247 h 2162462"/>
              <a:gd name="connsiteX13" fmla="*/ 305316 w 1178209"/>
              <a:gd name="connsiteY13" fmla="*/ 1849579 h 2162462"/>
              <a:gd name="connsiteX14" fmla="*/ 325327 w 1178209"/>
              <a:gd name="connsiteY14" fmla="*/ 1873174 h 2162462"/>
              <a:gd name="connsiteX15" fmla="*/ 823938 w 1178209"/>
              <a:gd name="connsiteY15" fmla="*/ 2159730 h 2162462"/>
              <a:gd name="connsiteX16" fmla="*/ 399315 w 1178209"/>
              <a:gd name="connsiteY16" fmla="*/ 1997969 h 2162462"/>
              <a:gd name="connsiteX17" fmla="*/ 79532 w 1178209"/>
              <a:gd name="connsiteY17" fmla="*/ 1595366 h 2162462"/>
              <a:gd name="connsiteX18" fmla="*/ 43232 w 1178209"/>
              <a:gd name="connsiteY18" fmla="*/ 743425 h 2162462"/>
              <a:gd name="connsiteX0" fmla="*/ 43232 w 1178209"/>
              <a:gd name="connsiteY0" fmla="*/ 743425 h 2162462"/>
              <a:gd name="connsiteX1" fmla="*/ 574738 w 1178209"/>
              <a:gd name="connsiteY1" fmla="*/ 129505 h 2162462"/>
              <a:gd name="connsiteX2" fmla="*/ 1173782 w 1178209"/>
              <a:gd name="connsiteY2" fmla="*/ 2069 h 2162462"/>
              <a:gd name="connsiteX3" fmla="*/ 860271 w 1178209"/>
              <a:gd name="connsiteY3" fmla="*/ 179724 h 2162462"/>
              <a:gd name="connsiteX4" fmla="*/ 806554 w 1178209"/>
              <a:gd name="connsiteY4" fmla="*/ 575235 h 2162462"/>
              <a:gd name="connsiteX5" fmla="*/ 870722 w 1178209"/>
              <a:gd name="connsiteY5" fmla="*/ 1000072 h 2162462"/>
              <a:gd name="connsiteX6" fmla="*/ 504780 w 1178209"/>
              <a:gd name="connsiteY6" fmla="*/ 882728 h 2162462"/>
              <a:gd name="connsiteX7" fmla="*/ 468646 w 1178209"/>
              <a:gd name="connsiteY7" fmla="*/ 900951 h 2162462"/>
              <a:gd name="connsiteX8" fmla="*/ 408356 w 1178209"/>
              <a:gd name="connsiteY8" fmla="*/ 936096 h 2162462"/>
              <a:gd name="connsiteX9" fmla="*/ 300445 w 1178209"/>
              <a:gd name="connsiteY9" fmla="*/ 1007988 h 2162462"/>
              <a:gd name="connsiteX10" fmla="*/ 196171 w 1178209"/>
              <a:gd name="connsiteY10" fmla="*/ 1126997 h 2162462"/>
              <a:gd name="connsiteX11" fmla="*/ 147686 w 1178209"/>
              <a:gd name="connsiteY11" fmla="*/ 1292514 h 2162462"/>
              <a:gd name="connsiteX12" fmla="*/ 165660 w 1178209"/>
              <a:gd name="connsiteY12" fmla="*/ 1472247 h 2162462"/>
              <a:gd name="connsiteX13" fmla="*/ 305316 w 1178209"/>
              <a:gd name="connsiteY13" fmla="*/ 1849579 h 2162462"/>
              <a:gd name="connsiteX14" fmla="*/ 823938 w 1178209"/>
              <a:gd name="connsiteY14" fmla="*/ 2159730 h 2162462"/>
              <a:gd name="connsiteX15" fmla="*/ 399315 w 1178209"/>
              <a:gd name="connsiteY15" fmla="*/ 1997969 h 2162462"/>
              <a:gd name="connsiteX16" fmla="*/ 79532 w 1178209"/>
              <a:gd name="connsiteY16" fmla="*/ 1595366 h 2162462"/>
              <a:gd name="connsiteX17" fmla="*/ 43232 w 1178209"/>
              <a:gd name="connsiteY17" fmla="*/ 743425 h 2162462"/>
              <a:gd name="connsiteX0" fmla="*/ 43232 w 1178209"/>
              <a:gd name="connsiteY0" fmla="*/ 743425 h 2162462"/>
              <a:gd name="connsiteX1" fmla="*/ 574738 w 1178209"/>
              <a:gd name="connsiteY1" fmla="*/ 129505 h 2162462"/>
              <a:gd name="connsiteX2" fmla="*/ 1173782 w 1178209"/>
              <a:gd name="connsiteY2" fmla="*/ 2069 h 2162462"/>
              <a:gd name="connsiteX3" fmla="*/ 860271 w 1178209"/>
              <a:gd name="connsiteY3" fmla="*/ 179724 h 2162462"/>
              <a:gd name="connsiteX4" fmla="*/ 806554 w 1178209"/>
              <a:gd name="connsiteY4" fmla="*/ 575235 h 2162462"/>
              <a:gd name="connsiteX5" fmla="*/ 870722 w 1178209"/>
              <a:gd name="connsiteY5" fmla="*/ 1000072 h 2162462"/>
              <a:gd name="connsiteX6" fmla="*/ 504780 w 1178209"/>
              <a:gd name="connsiteY6" fmla="*/ 882728 h 2162462"/>
              <a:gd name="connsiteX7" fmla="*/ 468646 w 1178209"/>
              <a:gd name="connsiteY7" fmla="*/ 900951 h 2162462"/>
              <a:gd name="connsiteX8" fmla="*/ 408356 w 1178209"/>
              <a:gd name="connsiteY8" fmla="*/ 936096 h 2162462"/>
              <a:gd name="connsiteX9" fmla="*/ 300445 w 1178209"/>
              <a:gd name="connsiteY9" fmla="*/ 1007988 h 2162462"/>
              <a:gd name="connsiteX10" fmla="*/ 196171 w 1178209"/>
              <a:gd name="connsiteY10" fmla="*/ 1126997 h 2162462"/>
              <a:gd name="connsiteX11" fmla="*/ 147686 w 1178209"/>
              <a:gd name="connsiteY11" fmla="*/ 1292514 h 2162462"/>
              <a:gd name="connsiteX12" fmla="*/ 165660 w 1178209"/>
              <a:gd name="connsiteY12" fmla="*/ 1472247 h 2162462"/>
              <a:gd name="connsiteX13" fmla="*/ 346154 w 1178209"/>
              <a:gd name="connsiteY13" fmla="*/ 1856681 h 2162462"/>
              <a:gd name="connsiteX14" fmla="*/ 823938 w 1178209"/>
              <a:gd name="connsiteY14" fmla="*/ 2159730 h 2162462"/>
              <a:gd name="connsiteX15" fmla="*/ 399315 w 1178209"/>
              <a:gd name="connsiteY15" fmla="*/ 1997969 h 2162462"/>
              <a:gd name="connsiteX16" fmla="*/ 79532 w 1178209"/>
              <a:gd name="connsiteY16" fmla="*/ 1595366 h 2162462"/>
              <a:gd name="connsiteX17" fmla="*/ 43232 w 1178209"/>
              <a:gd name="connsiteY17" fmla="*/ 743425 h 2162462"/>
              <a:gd name="connsiteX0" fmla="*/ 43232 w 1178209"/>
              <a:gd name="connsiteY0" fmla="*/ 743425 h 2172933"/>
              <a:gd name="connsiteX1" fmla="*/ 574738 w 1178209"/>
              <a:gd name="connsiteY1" fmla="*/ 129505 h 2172933"/>
              <a:gd name="connsiteX2" fmla="*/ 1173782 w 1178209"/>
              <a:gd name="connsiteY2" fmla="*/ 2069 h 2172933"/>
              <a:gd name="connsiteX3" fmla="*/ 860271 w 1178209"/>
              <a:gd name="connsiteY3" fmla="*/ 179724 h 2172933"/>
              <a:gd name="connsiteX4" fmla="*/ 806554 w 1178209"/>
              <a:gd name="connsiteY4" fmla="*/ 575235 h 2172933"/>
              <a:gd name="connsiteX5" fmla="*/ 870722 w 1178209"/>
              <a:gd name="connsiteY5" fmla="*/ 1000072 h 2172933"/>
              <a:gd name="connsiteX6" fmla="*/ 504780 w 1178209"/>
              <a:gd name="connsiteY6" fmla="*/ 882728 h 2172933"/>
              <a:gd name="connsiteX7" fmla="*/ 468646 w 1178209"/>
              <a:gd name="connsiteY7" fmla="*/ 900951 h 2172933"/>
              <a:gd name="connsiteX8" fmla="*/ 408356 w 1178209"/>
              <a:gd name="connsiteY8" fmla="*/ 936096 h 2172933"/>
              <a:gd name="connsiteX9" fmla="*/ 300445 w 1178209"/>
              <a:gd name="connsiteY9" fmla="*/ 1007988 h 2172933"/>
              <a:gd name="connsiteX10" fmla="*/ 196171 w 1178209"/>
              <a:gd name="connsiteY10" fmla="*/ 1126997 h 2172933"/>
              <a:gd name="connsiteX11" fmla="*/ 147686 w 1178209"/>
              <a:gd name="connsiteY11" fmla="*/ 1292514 h 2172933"/>
              <a:gd name="connsiteX12" fmla="*/ 165660 w 1178209"/>
              <a:gd name="connsiteY12" fmla="*/ 1472247 h 2172933"/>
              <a:gd name="connsiteX13" fmla="*/ 346154 w 1178209"/>
              <a:gd name="connsiteY13" fmla="*/ 1856681 h 2172933"/>
              <a:gd name="connsiteX14" fmla="*/ 861224 w 1178209"/>
              <a:gd name="connsiteY14" fmla="*/ 2170383 h 2172933"/>
              <a:gd name="connsiteX15" fmla="*/ 399315 w 1178209"/>
              <a:gd name="connsiteY15" fmla="*/ 1997969 h 2172933"/>
              <a:gd name="connsiteX16" fmla="*/ 79532 w 1178209"/>
              <a:gd name="connsiteY16" fmla="*/ 1595366 h 2172933"/>
              <a:gd name="connsiteX17" fmla="*/ 43232 w 1178209"/>
              <a:gd name="connsiteY17" fmla="*/ 743425 h 2172933"/>
              <a:gd name="connsiteX0" fmla="*/ 43232 w 1180047"/>
              <a:gd name="connsiteY0" fmla="*/ 745190 h 2174698"/>
              <a:gd name="connsiteX1" fmla="*/ 574738 w 1180047"/>
              <a:gd name="connsiteY1" fmla="*/ 131270 h 2174698"/>
              <a:gd name="connsiteX2" fmla="*/ 1175641 w 1180047"/>
              <a:gd name="connsiteY2" fmla="*/ 1975 h 2174698"/>
              <a:gd name="connsiteX3" fmla="*/ 860271 w 1180047"/>
              <a:gd name="connsiteY3" fmla="*/ 181489 h 2174698"/>
              <a:gd name="connsiteX4" fmla="*/ 806554 w 1180047"/>
              <a:gd name="connsiteY4" fmla="*/ 577000 h 2174698"/>
              <a:gd name="connsiteX5" fmla="*/ 870722 w 1180047"/>
              <a:gd name="connsiteY5" fmla="*/ 1001837 h 2174698"/>
              <a:gd name="connsiteX6" fmla="*/ 504780 w 1180047"/>
              <a:gd name="connsiteY6" fmla="*/ 884493 h 2174698"/>
              <a:gd name="connsiteX7" fmla="*/ 468646 w 1180047"/>
              <a:gd name="connsiteY7" fmla="*/ 902716 h 2174698"/>
              <a:gd name="connsiteX8" fmla="*/ 408356 w 1180047"/>
              <a:gd name="connsiteY8" fmla="*/ 937861 h 2174698"/>
              <a:gd name="connsiteX9" fmla="*/ 300445 w 1180047"/>
              <a:gd name="connsiteY9" fmla="*/ 1009753 h 2174698"/>
              <a:gd name="connsiteX10" fmla="*/ 196171 w 1180047"/>
              <a:gd name="connsiteY10" fmla="*/ 1128762 h 2174698"/>
              <a:gd name="connsiteX11" fmla="*/ 147686 w 1180047"/>
              <a:gd name="connsiteY11" fmla="*/ 1294279 h 2174698"/>
              <a:gd name="connsiteX12" fmla="*/ 165660 w 1180047"/>
              <a:gd name="connsiteY12" fmla="*/ 1474012 h 2174698"/>
              <a:gd name="connsiteX13" fmla="*/ 346154 w 1180047"/>
              <a:gd name="connsiteY13" fmla="*/ 1858446 h 2174698"/>
              <a:gd name="connsiteX14" fmla="*/ 861224 w 1180047"/>
              <a:gd name="connsiteY14" fmla="*/ 2172148 h 2174698"/>
              <a:gd name="connsiteX15" fmla="*/ 399315 w 1180047"/>
              <a:gd name="connsiteY15" fmla="*/ 1999734 h 2174698"/>
              <a:gd name="connsiteX16" fmla="*/ 79532 w 1180047"/>
              <a:gd name="connsiteY16" fmla="*/ 1597131 h 2174698"/>
              <a:gd name="connsiteX17" fmla="*/ 43232 w 1180047"/>
              <a:gd name="connsiteY17" fmla="*/ 745190 h 2174698"/>
              <a:gd name="connsiteX0" fmla="*/ 43232 w 1180178"/>
              <a:gd name="connsiteY0" fmla="*/ 745190 h 2174698"/>
              <a:gd name="connsiteX1" fmla="*/ 574738 w 1180178"/>
              <a:gd name="connsiteY1" fmla="*/ 131270 h 2174698"/>
              <a:gd name="connsiteX2" fmla="*/ 1175641 w 1180178"/>
              <a:gd name="connsiteY2" fmla="*/ 1975 h 2174698"/>
              <a:gd name="connsiteX3" fmla="*/ 871422 w 1180178"/>
              <a:gd name="connsiteY3" fmla="*/ 179631 h 2174698"/>
              <a:gd name="connsiteX4" fmla="*/ 806554 w 1180178"/>
              <a:gd name="connsiteY4" fmla="*/ 577000 h 2174698"/>
              <a:gd name="connsiteX5" fmla="*/ 870722 w 1180178"/>
              <a:gd name="connsiteY5" fmla="*/ 1001837 h 2174698"/>
              <a:gd name="connsiteX6" fmla="*/ 504780 w 1180178"/>
              <a:gd name="connsiteY6" fmla="*/ 884493 h 2174698"/>
              <a:gd name="connsiteX7" fmla="*/ 468646 w 1180178"/>
              <a:gd name="connsiteY7" fmla="*/ 902716 h 2174698"/>
              <a:gd name="connsiteX8" fmla="*/ 408356 w 1180178"/>
              <a:gd name="connsiteY8" fmla="*/ 937861 h 2174698"/>
              <a:gd name="connsiteX9" fmla="*/ 300445 w 1180178"/>
              <a:gd name="connsiteY9" fmla="*/ 1009753 h 2174698"/>
              <a:gd name="connsiteX10" fmla="*/ 196171 w 1180178"/>
              <a:gd name="connsiteY10" fmla="*/ 1128762 h 2174698"/>
              <a:gd name="connsiteX11" fmla="*/ 147686 w 1180178"/>
              <a:gd name="connsiteY11" fmla="*/ 1294279 h 2174698"/>
              <a:gd name="connsiteX12" fmla="*/ 165660 w 1180178"/>
              <a:gd name="connsiteY12" fmla="*/ 1474012 h 2174698"/>
              <a:gd name="connsiteX13" fmla="*/ 346154 w 1180178"/>
              <a:gd name="connsiteY13" fmla="*/ 1858446 h 2174698"/>
              <a:gd name="connsiteX14" fmla="*/ 861224 w 1180178"/>
              <a:gd name="connsiteY14" fmla="*/ 2172148 h 2174698"/>
              <a:gd name="connsiteX15" fmla="*/ 399315 w 1180178"/>
              <a:gd name="connsiteY15" fmla="*/ 1999734 h 2174698"/>
              <a:gd name="connsiteX16" fmla="*/ 79532 w 1180178"/>
              <a:gd name="connsiteY16" fmla="*/ 1597131 h 2174698"/>
              <a:gd name="connsiteX17" fmla="*/ 43232 w 1180178"/>
              <a:gd name="connsiteY17" fmla="*/ 745190 h 2174698"/>
              <a:gd name="connsiteX0" fmla="*/ 43232 w 1180178"/>
              <a:gd name="connsiteY0" fmla="*/ 745190 h 2174698"/>
              <a:gd name="connsiteX1" fmla="*/ 574738 w 1180178"/>
              <a:gd name="connsiteY1" fmla="*/ 131270 h 2174698"/>
              <a:gd name="connsiteX2" fmla="*/ 1175641 w 1180178"/>
              <a:gd name="connsiteY2" fmla="*/ 1975 h 2174698"/>
              <a:gd name="connsiteX3" fmla="*/ 871422 w 1180178"/>
              <a:gd name="connsiteY3" fmla="*/ 179631 h 2174698"/>
              <a:gd name="connsiteX4" fmla="*/ 819563 w 1180178"/>
              <a:gd name="connsiteY4" fmla="*/ 577000 h 2174698"/>
              <a:gd name="connsiteX5" fmla="*/ 870722 w 1180178"/>
              <a:gd name="connsiteY5" fmla="*/ 1001837 h 2174698"/>
              <a:gd name="connsiteX6" fmla="*/ 504780 w 1180178"/>
              <a:gd name="connsiteY6" fmla="*/ 884493 h 2174698"/>
              <a:gd name="connsiteX7" fmla="*/ 468646 w 1180178"/>
              <a:gd name="connsiteY7" fmla="*/ 902716 h 2174698"/>
              <a:gd name="connsiteX8" fmla="*/ 408356 w 1180178"/>
              <a:gd name="connsiteY8" fmla="*/ 937861 h 2174698"/>
              <a:gd name="connsiteX9" fmla="*/ 300445 w 1180178"/>
              <a:gd name="connsiteY9" fmla="*/ 1009753 h 2174698"/>
              <a:gd name="connsiteX10" fmla="*/ 196171 w 1180178"/>
              <a:gd name="connsiteY10" fmla="*/ 1128762 h 2174698"/>
              <a:gd name="connsiteX11" fmla="*/ 147686 w 1180178"/>
              <a:gd name="connsiteY11" fmla="*/ 1294279 h 2174698"/>
              <a:gd name="connsiteX12" fmla="*/ 165660 w 1180178"/>
              <a:gd name="connsiteY12" fmla="*/ 1474012 h 2174698"/>
              <a:gd name="connsiteX13" fmla="*/ 346154 w 1180178"/>
              <a:gd name="connsiteY13" fmla="*/ 1858446 h 2174698"/>
              <a:gd name="connsiteX14" fmla="*/ 861224 w 1180178"/>
              <a:gd name="connsiteY14" fmla="*/ 2172148 h 2174698"/>
              <a:gd name="connsiteX15" fmla="*/ 399315 w 1180178"/>
              <a:gd name="connsiteY15" fmla="*/ 1999734 h 2174698"/>
              <a:gd name="connsiteX16" fmla="*/ 79532 w 1180178"/>
              <a:gd name="connsiteY16" fmla="*/ 1597131 h 2174698"/>
              <a:gd name="connsiteX17" fmla="*/ 43232 w 1180178"/>
              <a:gd name="connsiteY17" fmla="*/ 745190 h 2174698"/>
              <a:gd name="connsiteX0" fmla="*/ 43232 w 1180808"/>
              <a:gd name="connsiteY0" fmla="*/ 745190 h 2174698"/>
              <a:gd name="connsiteX1" fmla="*/ 574738 w 1180808"/>
              <a:gd name="connsiteY1" fmla="*/ 131270 h 2174698"/>
              <a:gd name="connsiteX2" fmla="*/ 1175641 w 1180808"/>
              <a:gd name="connsiteY2" fmla="*/ 1975 h 2174698"/>
              <a:gd name="connsiteX3" fmla="*/ 871422 w 1180808"/>
              <a:gd name="connsiteY3" fmla="*/ 179631 h 2174698"/>
              <a:gd name="connsiteX4" fmla="*/ 812425 w 1180808"/>
              <a:gd name="connsiteY4" fmla="*/ 391958 h 2174698"/>
              <a:gd name="connsiteX5" fmla="*/ 819563 w 1180808"/>
              <a:gd name="connsiteY5" fmla="*/ 577000 h 2174698"/>
              <a:gd name="connsiteX6" fmla="*/ 870722 w 1180808"/>
              <a:gd name="connsiteY6" fmla="*/ 1001837 h 2174698"/>
              <a:gd name="connsiteX7" fmla="*/ 504780 w 1180808"/>
              <a:gd name="connsiteY7" fmla="*/ 884493 h 2174698"/>
              <a:gd name="connsiteX8" fmla="*/ 468646 w 1180808"/>
              <a:gd name="connsiteY8" fmla="*/ 902716 h 2174698"/>
              <a:gd name="connsiteX9" fmla="*/ 408356 w 1180808"/>
              <a:gd name="connsiteY9" fmla="*/ 937861 h 2174698"/>
              <a:gd name="connsiteX10" fmla="*/ 300445 w 1180808"/>
              <a:gd name="connsiteY10" fmla="*/ 1009753 h 2174698"/>
              <a:gd name="connsiteX11" fmla="*/ 196171 w 1180808"/>
              <a:gd name="connsiteY11" fmla="*/ 1128762 h 2174698"/>
              <a:gd name="connsiteX12" fmla="*/ 147686 w 1180808"/>
              <a:gd name="connsiteY12" fmla="*/ 1294279 h 2174698"/>
              <a:gd name="connsiteX13" fmla="*/ 165660 w 1180808"/>
              <a:gd name="connsiteY13" fmla="*/ 1474012 h 2174698"/>
              <a:gd name="connsiteX14" fmla="*/ 346154 w 1180808"/>
              <a:gd name="connsiteY14" fmla="*/ 1858446 h 2174698"/>
              <a:gd name="connsiteX15" fmla="*/ 861224 w 1180808"/>
              <a:gd name="connsiteY15" fmla="*/ 2172148 h 2174698"/>
              <a:gd name="connsiteX16" fmla="*/ 399315 w 1180808"/>
              <a:gd name="connsiteY16" fmla="*/ 1999734 h 2174698"/>
              <a:gd name="connsiteX17" fmla="*/ 79532 w 1180808"/>
              <a:gd name="connsiteY17" fmla="*/ 1597131 h 2174698"/>
              <a:gd name="connsiteX18" fmla="*/ 43232 w 1180808"/>
              <a:gd name="connsiteY18" fmla="*/ 745190 h 2174698"/>
              <a:gd name="connsiteX0" fmla="*/ 43232 w 1241331"/>
              <a:gd name="connsiteY0" fmla="*/ 745190 h 2174698"/>
              <a:gd name="connsiteX1" fmla="*/ 574738 w 1241331"/>
              <a:gd name="connsiteY1" fmla="*/ 131270 h 2174698"/>
              <a:gd name="connsiteX2" fmla="*/ 1236973 w 1241331"/>
              <a:gd name="connsiteY2" fmla="*/ 1975 h 2174698"/>
              <a:gd name="connsiteX3" fmla="*/ 871422 w 1241331"/>
              <a:gd name="connsiteY3" fmla="*/ 179631 h 2174698"/>
              <a:gd name="connsiteX4" fmla="*/ 812425 w 1241331"/>
              <a:gd name="connsiteY4" fmla="*/ 391958 h 2174698"/>
              <a:gd name="connsiteX5" fmla="*/ 819563 w 1241331"/>
              <a:gd name="connsiteY5" fmla="*/ 577000 h 2174698"/>
              <a:gd name="connsiteX6" fmla="*/ 870722 w 1241331"/>
              <a:gd name="connsiteY6" fmla="*/ 1001837 h 2174698"/>
              <a:gd name="connsiteX7" fmla="*/ 504780 w 1241331"/>
              <a:gd name="connsiteY7" fmla="*/ 884493 h 2174698"/>
              <a:gd name="connsiteX8" fmla="*/ 468646 w 1241331"/>
              <a:gd name="connsiteY8" fmla="*/ 902716 h 2174698"/>
              <a:gd name="connsiteX9" fmla="*/ 408356 w 1241331"/>
              <a:gd name="connsiteY9" fmla="*/ 937861 h 2174698"/>
              <a:gd name="connsiteX10" fmla="*/ 300445 w 1241331"/>
              <a:gd name="connsiteY10" fmla="*/ 1009753 h 2174698"/>
              <a:gd name="connsiteX11" fmla="*/ 196171 w 1241331"/>
              <a:gd name="connsiteY11" fmla="*/ 1128762 h 2174698"/>
              <a:gd name="connsiteX12" fmla="*/ 147686 w 1241331"/>
              <a:gd name="connsiteY12" fmla="*/ 1294279 h 2174698"/>
              <a:gd name="connsiteX13" fmla="*/ 165660 w 1241331"/>
              <a:gd name="connsiteY13" fmla="*/ 1474012 h 2174698"/>
              <a:gd name="connsiteX14" fmla="*/ 346154 w 1241331"/>
              <a:gd name="connsiteY14" fmla="*/ 1858446 h 2174698"/>
              <a:gd name="connsiteX15" fmla="*/ 861224 w 1241331"/>
              <a:gd name="connsiteY15" fmla="*/ 2172148 h 2174698"/>
              <a:gd name="connsiteX16" fmla="*/ 399315 w 1241331"/>
              <a:gd name="connsiteY16" fmla="*/ 1999734 h 2174698"/>
              <a:gd name="connsiteX17" fmla="*/ 79532 w 1241331"/>
              <a:gd name="connsiteY17" fmla="*/ 1597131 h 2174698"/>
              <a:gd name="connsiteX18" fmla="*/ 43232 w 1241331"/>
              <a:gd name="connsiteY18" fmla="*/ 745190 h 2174698"/>
              <a:gd name="connsiteX0" fmla="*/ 43232 w 1241503"/>
              <a:gd name="connsiteY0" fmla="*/ 745190 h 2174698"/>
              <a:gd name="connsiteX1" fmla="*/ 574738 w 1241503"/>
              <a:gd name="connsiteY1" fmla="*/ 131270 h 2174698"/>
              <a:gd name="connsiteX2" fmla="*/ 1236973 w 1241503"/>
              <a:gd name="connsiteY2" fmla="*/ 1975 h 2174698"/>
              <a:gd name="connsiteX3" fmla="*/ 886291 w 1241503"/>
              <a:gd name="connsiteY3" fmla="*/ 175913 h 2174698"/>
              <a:gd name="connsiteX4" fmla="*/ 812425 w 1241503"/>
              <a:gd name="connsiteY4" fmla="*/ 391958 h 2174698"/>
              <a:gd name="connsiteX5" fmla="*/ 819563 w 1241503"/>
              <a:gd name="connsiteY5" fmla="*/ 577000 h 2174698"/>
              <a:gd name="connsiteX6" fmla="*/ 870722 w 1241503"/>
              <a:gd name="connsiteY6" fmla="*/ 1001837 h 2174698"/>
              <a:gd name="connsiteX7" fmla="*/ 504780 w 1241503"/>
              <a:gd name="connsiteY7" fmla="*/ 884493 h 2174698"/>
              <a:gd name="connsiteX8" fmla="*/ 468646 w 1241503"/>
              <a:gd name="connsiteY8" fmla="*/ 902716 h 2174698"/>
              <a:gd name="connsiteX9" fmla="*/ 408356 w 1241503"/>
              <a:gd name="connsiteY9" fmla="*/ 937861 h 2174698"/>
              <a:gd name="connsiteX10" fmla="*/ 300445 w 1241503"/>
              <a:gd name="connsiteY10" fmla="*/ 1009753 h 2174698"/>
              <a:gd name="connsiteX11" fmla="*/ 196171 w 1241503"/>
              <a:gd name="connsiteY11" fmla="*/ 1128762 h 2174698"/>
              <a:gd name="connsiteX12" fmla="*/ 147686 w 1241503"/>
              <a:gd name="connsiteY12" fmla="*/ 1294279 h 2174698"/>
              <a:gd name="connsiteX13" fmla="*/ 165660 w 1241503"/>
              <a:gd name="connsiteY13" fmla="*/ 1474012 h 2174698"/>
              <a:gd name="connsiteX14" fmla="*/ 346154 w 1241503"/>
              <a:gd name="connsiteY14" fmla="*/ 1858446 h 2174698"/>
              <a:gd name="connsiteX15" fmla="*/ 861224 w 1241503"/>
              <a:gd name="connsiteY15" fmla="*/ 2172148 h 2174698"/>
              <a:gd name="connsiteX16" fmla="*/ 399315 w 1241503"/>
              <a:gd name="connsiteY16" fmla="*/ 1999734 h 2174698"/>
              <a:gd name="connsiteX17" fmla="*/ 79532 w 1241503"/>
              <a:gd name="connsiteY17" fmla="*/ 1597131 h 2174698"/>
              <a:gd name="connsiteX18" fmla="*/ 43232 w 1241503"/>
              <a:gd name="connsiteY18" fmla="*/ 745190 h 2174698"/>
              <a:gd name="connsiteX0" fmla="*/ 43232 w 1241503"/>
              <a:gd name="connsiteY0" fmla="*/ 745190 h 2174698"/>
              <a:gd name="connsiteX1" fmla="*/ 574738 w 1241503"/>
              <a:gd name="connsiteY1" fmla="*/ 131270 h 2174698"/>
              <a:gd name="connsiteX2" fmla="*/ 1236973 w 1241503"/>
              <a:gd name="connsiteY2" fmla="*/ 1975 h 2174698"/>
              <a:gd name="connsiteX3" fmla="*/ 886291 w 1241503"/>
              <a:gd name="connsiteY3" fmla="*/ 175913 h 2174698"/>
              <a:gd name="connsiteX4" fmla="*/ 812425 w 1241503"/>
              <a:gd name="connsiteY4" fmla="*/ 391958 h 2174698"/>
              <a:gd name="connsiteX5" fmla="*/ 819563 w 1241503"/>
              <a:gd name="connsiteY5" fmla="*/ 577000 h 2174698"/>
              <a:gd name="connsiteX6" fmla="*/ 880015 w 1241503"/>
              <a:gd name="connsiteY6" fmla="*/ 1014847 h 2174698"/>
              <a:gd name="connsiteX7" fmla="*/ 504780 w 1241503"/>
              <a:gd name="connsiteY7" fmla="*/ 884493 h 2174698"/>
              <a:gd name="connsiteX8" fmla="*/ 468646 w 1241503"/>
              <a:gd name="connsiteY8" fmla="*/ 902716 h 2174698"/>
              <a:gd name="connsiteX9" fmla="*/ 408356 w 1241503"/>
              <a:gd name="connsiteY9" fmla="*/ 937861 h 2174698"/>
              <a:gd name="connsiteX10" fmla="*/ 300445 w 1241503"/>
              <a:gd name="connsiteY10" fmla="*/ 1009753 h 2174698"/>
              <a:gd name="connsiteX11" fmla="*/ 196171 w 1241503"/>
              <a:gd name="connsiteY11" fmla="*/ 1128762 h 2174698"/>
              <a:gd name="connsiteX12" fmla="*/ 147686 w 1241503"/>
              <a:gd name="connsiteY12" fmla="*/ 1294279 h 2174698"/>
              <a:gd name="connsiteX13" fmla="*/ 165660 w 1241503"/>
              <a:gd name="connsiteY13" fmla="*/ 1474012 h 2174698"/>
              <a:gd name="connsiteX14" fmla="*/ 346154 w 1241503"/>
              <a:gd name="connsiteY14" fmla="*/ 1858446 h 2174698"/>
              <a:gd name="connsiteX15" fmla="*/ 861224 w 1241503"/>
              <a:gd name="connsiteY15" fmla="*/ 2172148 h 2174698"/>
              <a:gd name="connsiteX16" fmla="*/ 399315 w 1241503"/>
              <a:gd name="connsiteY16" fmla="*/ 1999734 h 2174698"/>
              <a:gd name="connsiteX17" fmla="*/ 79532 w 1241503"/>
              <a:gd name="connsiteY17" fmla="*/ 1597131 h 2174698"/>
              <a:gd name="connsiteX18" fmla="*/ 43232 w 1241503"/>
              <a:gd name="connsiteY18" fmla="*/ 745190 h 2174698"/>
              <a:gd name="connsiteX0" fmla="*/ 43232 w 1268455"/>
              <a:gd name="connsiteY0" fmla="*/ 745559 h 2175067"/>
              <a:gd name="connsiteX1" fmla="*/ 574738 w 1268455"/>
              <a:gd name="connsiteY1" fmla="*/ 131639 h 2175067"/>
              <a:gd name="connsiteX2" fmla="*/ 1236973 w 1268455"/>
              <a:gd name="connsiteY2" fmla="*/ 2344 h 2175067"/>
              <a:gd name="connsiteX3" fmla="*/ 1133952 w 1268455"/>
              <a:gd name="connsiteY3" fmla="*/ 57790 h 2175067"/>
              <a:gd name="connsiteX4" fmla="*/ 886291 w 1268455"/>
              <a:gd name="connsiteY4" fmla="*/ 176282 h 2175067"/>
              <a:gd name="connsiteX5" fmla="*/ 812425 w 1268455"/>
              <a:gd name="connsiteY5" fmla="*/ 392327 h 2175067"/>
              <a:gd name="connsiteX6" fmla="*/ 819563 w 1268455"/>
              <a:gd name="connsiteY6" fmla="*/ 577369 h 2175067"/>
              <a:gd name="connsiteX7" fmla="*/ 880015 w 1268455"/>
              <a:gd name="connsiteY7" fmla="*/ 1015216 h 2175067"/>
              <a:gd name="connsiteX8" fmla="*/ 504780 w 1268455"/>
              <a:gd name="connsiteY8" fmla="*/ 884862 h 2175067"/>
              <a:gd name="connsiteX9" fmla="*/ 468646 w 1268455"/>
              <a:gd name="connsiteY9" fmla="*/ 903085 h 2175067"/>
              <a:gd name="connsiteX10" fmla="*/ 408356 w 1268455"/>
              <a:gd name="connsiteY10" fmla="*/ 938230 h 2175067"/>
              <a:gd name="connsiteX11" fmla="*/ 300445 w 1268455"/>
              <a:gd name="connsiteY11" fmla="*/ 1010122 h 2175067"/>
              <a:gd name="connsiteX12" fmla="*/ 196171 w 1268455"/>
              <a:gd name="connsiteY12" fmla="*/ 1129131 h 2175067"/>
              <a:gd name="connsiteX13" fmla="*/ 147686 w 1268455"/>
              <a:gd name="connsiteY13" fmla="*/ 1294648 h 2175067"/>
              <a:gd name="connsiteX14" fmla="*/ 165660 w 1268455"/>
              <a:gd name="connsiteY14" fmla="*/ 1474381 h 2175067"/>
              <a:gd name="connsiteX15" fmla="*/ 346154 w 1268455"/>
              <a:gd name="connsiteY15" fmla="*/ 1858815 h 2175067"/>
              <a:gd name="connsiteX16" fmla="*/ 861224 w 1268455"/>
              <a:gd name="connsiteY16" fmla="*/ 2172517 h 2175067"/>
              <a:gd name="connsiteX17" fmla="*/ 399315 w 1268455"/>
              <a:gd name="connsiteY17" fmla="*/ 2000103 h 2175067"/>
              <a:gd name="connsiteX18" fmla="*/ 79532 w 1268455"/>
              <a:gd name="connsiteY18" fmla="*/ 1597500 h 2175067"/>
              <a:gd name="connsiteX19" fmla="*/ 43232 w 1268455"/>
              <a:gd name="connsiteY19" fmla="*/ 745559 h 2175067"/>
              <a:gd name="connsiteX0" fmla="*/ 43232 w 1321069"/>
              <a:gd name="connsiteY0" fmla="*/ 749114 h 2178622"/>
              <a:gd name="connsiteX1" fmla="*/ 574738 w 1321069"/>
              <a:gd name="connsiteY1" fmla="*/ 135194 h 2178622"/>
              <a:gd name="connsiteX2" fmla="*/ 1296446 w 1321069"/>
              <a:gd name="connsiteY2" fmla="*/ 2182 h 2178622"/>
              <a:gd name="connsiteX3" fmla="*/ 1133952 w 1321069"/>
              <a:gd name="connsiteY3" fmla="*/ 61345 h 2178622"/>
              <a:gd name="connsiteX4" fmla="*/ 886291 w 1321069"/>
              <a:gd name="connsiteY4" fmla="*/ 179837 h 2178622"/>
              <a:gd name="connsiteX5" fmla="*/ 812425 w 1321069"/>
              <a:gd name="connsiteY5" fmla="*/ 395882 h 2178622"/>
              <a:gd name="connsiteX6" fmla="*/ 819563 w 1321069"/>
              <a:gd name="connsiteY6" fmla="*/ 580924 h 2178622"/>
              <a:gd name="connsiteX7" fmla="*/ 880015 w 1321069"/>
              <a:gd name="connsiteY7" fmla="*/ 1018771 h 2178622"/>
              <a:gd name="connsiteX8" fmla="*/ 504780 w 1321069"/>
              <a:gd name="connsiteY8" fmla="*/ 888417 h 2178622"/>
              <a:gd name="connsiteX9" fmla="*/ 468646 w 1321069"/>
              <a:gd name="connsiteY9" fmla="*/ 906640 h 2178622"/>
              <a:gd name="connsiteX10" fmla="*/ 408356 w 1321069"/>
              <a:gd name="connsiteY10" fmla="*/ 941785 h 2178622"/>
              <a:gd name="connsiteX11" fmla="*/ 300445 w 1321069"/>
              <a:gd name="connsiteY11" fmla="*/ 1013677 h 2178622"/>
              <a:gd name="connsiteX12" fmla="*/ 196171 w 1321069"/>
              <a:gd name="connsiteY12" fmla="*/ 1132686 h 2178622"/>
              <a:gd name="connsiteX13" fmla="*/ 147686 w 1321069"/>
              <a:gd name="connsiteY13" fmla="*/ 1298203 h 2178622"/>
              <a:gd name="connsiteX14" fmla="*/ 165660 w 1321069"/>
              <a:gd name="connsiteY14" fmla="*/ 1477936 h 2178622"/>
              <a:gd name="connsiteX15" fmla="*/ 346154 w 1321069"/>
              <a:gd name="connsiteY15" fmla="*/ 1862370 h 2178622"/>
              <a:gd name="connsiteX16" fmla="*/ 861224 w 1321069"/>
              <a:gd name="connsiteY16" fmla="*/ 2176072 h 2178622"/>
              <a:gd name="connsiteX17" fmla="*/ 399315 w 1321069"/>
              <a:gd name="connsiteY17" fmla="*/ 2003658 h 2178622"/>
              <a:gd name="connsiteX18" fmla="*/ 79532 w 1321069"/>
              <a:gd name="connsiteY18" fmla="*/ 1601055 h 2178622"/>
              <a:gd name="connsiteX19" fmla="*/ 43232 w 1321069"/>
              <a:gd name="connsiteY19" fmla="*/ 749114 h 2178622"/>
              <a:gd name="connsiteX0" fmla="*/ 43232 w 1381336"/>
              <a:gd name="connsiteY0" fmla="*/ 751345 h 2180853"/>
              <a:gd name="connsiteX1" fmla="*/ 574738 w 1381336"/>
              <a:gd name="connsiteY1" fmla="*/ 137425 h 2180853"/>
              <a:gd name="connsiteX2" fmla="*/ 1296446 w 1381336"/>
              <a:gd name="connsiteY2" fmla="*/ 4413 h 2180853"/>
              <a:gd name="connsiteX3" fmla="*/ 1358835 w 1381336"/>
              <a:gd name="connsiteY3" fmla="*/ 46850 h 2180853"/>
              <a:gd name="connsiteX4" fmla="*/ 1133952 w 1381336"/>
              <a:gd name="connsiteY4" fmla="*/ 63576 h 2180853"/>
              <a:gd name="connsiteX5" fmla="*/ 886291 w 1381336"/>
              <a:gd name="connsiteY5" fmla="*/ 182068 h 2180853"/>
              <a:gd name="connsiteX6" fmla="*/ 812425 w 1381336"/>
              <a:gd name="connsiteY6" fmla="*/ 398113 h 2180853"/>
              <a:gd name="connsiteX7" fmla="*/ 819563 w 1381336"/>
              <a:gd name="connsiteY7" fmla="*/ 583155 h 2180853"/>
              <a:gd name="connsiteX8" fmla="*/ 880015 w 1381336"/>
              <a:gd name="connsiteY8" fmla="*/ 1021002 h 2180853"/>
              <a:gd name="connsiteX9" fmla="*/ 504780 w 1381336"/>
              <a:gd name="connsiteY9" fmla="*/ 890648 h 2180853"/>
              <a:gd name="connsiteX10" fmla="*/ 468646 w 1381336"/>
              <a:gd name="connsiteY10" fmla="*/ 908871 h 2180853"/>
              <a:gd name="connsiteX11" fmla="*/ 408356 w 1381336"/>
              <a:gd name="connsiteY11" fmla="*/ 944016 h 2180853"/>
              <a:gd name="connsiteX12" fmla="*/ 300445 w 1381336"/>
              <a:gd name="connsiteY12" fmla="*/ 1015908 h 2180853"/>
              <a:gd name="connsiteX13" fmla="*/ 196171 w 1381336"/>
              <a:gd name="connsiteY13" fmla="*/ 1134917 h 2180853"/>
              <a:gd name="connsiteX14" fmla="*/ 147686 w 1381336"/>
              <a:gd name="connsiteY14" fmla="*/ 1300434 h 2180853"/>
              <a:gd name="connsiteX15" fmla="*/ 165660 w 1381336"/>
              <a:gd name="connsiteY15" fmla="*/ 1480167 h 2180853"/>
              <a:gd name="connsiteX16" fmla="*/ 346154 w 1381336"/>
              <a:gd name="connsiteY16" fmla="*/ 1864601 h 2180853"/>
              <a:gd name="connsiteX17" fmla="*/ 861224 w 1381336"/>
              <a:gd name="connsiteY17" fmla="*/ 2178303 h 2180853"/>
              <a:gd name="connsiteX18" fmla="*/ 399315 w 1381336"/>
              <a:gd name="connsiteY18" fmla="*/ 2005889 h 2180853"/>
              <a:gd name="connsiteX19" fmla="*/ 79532 w 1381336"/>
              <a:gd name="connsiteY19" fmla="*/ 1603286 h 2180853"/>
              <a:gd name="connsiteX20" fmla="*/ 43232 w 1381336"/>
              <a:gd name="connsiteY20" fmla="*/ 751345 h 2180853"/>
              <a:gd name="connsiteX0" fmla="*/ 43232 w 1380135"/>
              <a:gd name="connsiteY0" fmla="*/ 754998 h 2184506"/>
              <a:gd name="connsiteX1" fmla="*/ 574738 w 1380135"/>
              <a:gd name="connsiteY1" fmla="*/ 141078 h 2184506"/>
              <a:gd name="connsiteX2" fmla="*/ 1296446 w 1380135"/>
              <a:gd name="connsiteY2" fmla="*/ 8066 h 2184506"/>
              <a:gd name="connsiteX3" fmla="*/ 1362551 w 1380135"/>
              <a:gd name="connsiteY3" fmla="*/ 24485 h 2184506"/>
              <a:gd name="connsiteX4" fmla="*/ 1358835 w 1380135"/>
              <a:gd name="connsiteY4" fmla="*/ 50503 h 2184506"/>
              <a:gd name="connsiteX5" fmla="*/ 1133952 w 1380135"/>
              <a:gd name="connsiteY5" fmla="*/ 67229 h 2184506"/>
              <a:gd name="connsiteX6" fmla="*/ 886291 w 1380135"/>
              <a:gd name="connsiteY6" fmla="*/ 185721 h 2184506"/>
              <a:gd name="connsiteX7" fmla="*/ 812425 w 1380135"/>
              <a:gd name="connsiteY7" fmla="*/ 401766 h 2184506"/>
              <a:gd name="connsiteX8" fmla="*/ 819563 w 1380135"/>
              <a:gd name="connsiteY8" fmla="*/ 586808 h 2184506"/>
              <a:gd name="connsiteX9" fmla="*/ 880015 w 1380135"/>
              <a:gd name="connsiteY9" fmla="*/ 1024655 h 2184506"/>
              <a:gd name="connsiteX10" fmla="*/ 504780 w 1380135"/>
              <a:gd name="connsiteY10" fmla="*/ 894301 h 2184506"/>
              <a:gd name="connsiteX11" fmla="*/ 468646 w 1380135"/>
              <a:gd name="connsiteY11" fmla="*/ 912524 h 2184506"/>
              <a:gd name="connsiteX12" fmla="*/ 408356 w 1380135"/>
              <a:gd name="connsiteY12" fmla="*/ 947669 h 2184506"/>
              <a:gd name="connsiteX13" fmla="*/ 300445 w 1380135"/>
              <a:gd name="connsiteY13" fmla="*/ 1019561 h 2184506"/>
              <a:gd name="connsiteX14" fmla="*/ 196171 w 1380135"/>
              <a:gd name="connsiteY14" fmla="*/ 1138570 h 2184506"/>
              <a:gd name="connsiteX15" fmla="*/ 147686 w 1380135"/>
              <a:gd name="connsiteY15" fmla="*/ 1304087 h 2184506"/>
              <a:gd name="connsiteX16" fmla="*/ 165660 w 1380135"/>
              <a:gd name="connsiteY16" fmla="*/ 1483820 h 2184506"/>
              <a:gd name="connsiteX17" fmla="*/ 346154 w 1380135"/>
              <a:gd name="connsiteY17" fmla="*/ 1868254 h 2184506"/>
              <a:gd name="connsiteX18" fmla="*/ 861224 w 1380135"/>
              <a:gd name="connsiteY18" fmla="*/ 2181956 h 2184506"/>
              <a:gd name="connsiteX19" fmla="*/ 399315 w 1380135"/>
              <a:gd name="connsiteY19" fmla="*/ 2009542 h 2184506"/>
              <a:gd name="connsiteX20" fmla="*/ 79532 w 1380135"/>
              <a:gd name="connsiteY20" fmla="*/ 1606939 h 2184506"/>
              <a:gd name="connsiteX21" fmla="*/ 43232 w 1380135"/>
              <a:gd name="connsiteY21" fmla="*/ 754998 h 2184506"/>
              <a:gd name="connsiteX0" fmla="*/ 43232 w 1569279"/>
              <a:gd name="connsiteY0" fmla="*/ 748925 h 2178433"/>
              <a:gd name="connsiteX1" fmla="*/ 574738 w 1569279"/>
              <a:gd name="connsiteY1" fmla="*/ 135005 h 2178433"/>
              <a:gd name="connsiteX2" fmla="*/ 1296446 w 1569279"/>
              <a:gd name="connsiteY2" fmla="*/ 1993 h 2178433"/>
              <a:gd name="connsiteX3" fmla="*/ 1568849 w 1569279"/>
              <a:gd name="connsiteY3" fmla="*/ 167095 h 2178433"/>
              <a:gd name="connsiteX4" fmla="*/ 1358835 w 1569279"/>
              <a:gd name="connsiteY4" fmla="*/ 44430 h 2178433"/>
              <a:gd name="connsiteX5" fmla="*/ 1133952 w 1569279"/>
              <a:gd name="connsiteY5" fmla="*/ 61156 h 2178433"/>
              <a:gd name="connsiteX6" fmla="*/ 886291 w 1569279"/>
              <a:gd name="connsiteY6" fmla="*/ 179648 h 2178433"/>
              <a:gd name="connsiteX7" fmla="*/ 812425 w 1569279"/>
              <a:gd name="connsiteY7" fmla="*/ 395693 h 2178433"/>
              <a:gd name="connsiteX8" fmla="*/ 819563 w 1569279"/>
              <a:gd name="connsiteY8" fmla="*/ 580735 h 2178433"/>
              <a:gd name="connsiteX9" fmla="*/ 880015 w 1569279"/>
              <a:gd name="connsiteY9" fmla="*/ 1018582 h 2178433"/>
              <a:gd name="connsiteX10" fmla="*/ 504780 w 1569279"/>
              <a:gd name="connsiteY10" fmla="*/ 888228 h 2178433"/>
              <a:gd name="connsiteX11" fmla="*/ 468646 w 1569279"/>
              <a:gd name="connsiteY11" fmla="*/ 906451 h 2178433"/>
              <a:gd name="connsiteX12" fmla="*/ 408356 w 1569279"/>
              <a:gd name="connsiteY12" fmla="*/ 941596 h 2178433"/>
              <a:gd name="connsiteX13" fmla="*/ 300445 w 1569279"/>
              <a:gd name="connsiteY13" fmla="*/ 1013488 h 2178433"/>
              <a:gd name="connsiteX14" fmla="*/ 196171 w 1569279"/>
              <a:gd name="connsiteY14" fmla="*/ 1132497 h 2178433"/>
              <a:gd name="connsiteX15" fmla="*/ 147686 w 1569279"/>
              <a:gd name="connsiteY15" fmla="*/ 1298014 h 2178433"/>
              <a:gd name="connsiteX16" fmla="*/ 165660 w 1569279"/>
              <a:gd name="connsiteY16" fmla="*/ 1477747 h 2178433"/>
              <a:gd name="connsiteX17" fmla="*/ 346154 w 1569279"/>
              <a:gd name="connsiteY17" fmla="*/ 1862181 h 2178433"/>
              <a:gd name="connsiteX18" fmla="*/ 861224 w 1569279"/>
              <a:gd name="connsiteY18" fmla="*/ 2175883 h 2178433"/>
              <a:gd name="connsiteX19" fmla="*/ 399315 w 1569279"/>
              <a:gd name="connsiteY19" fmla="*/ 2003469 h 2178433"/>
              <a:gd name="connsiteX20" fmla="*/ 79532 w 1569279"/>
              <a:gd name="connsiteY20" fmla="*/ 1600866 h 2178433"/>
              <a:gd name="connsiteX21" fmla="*/ 43232 w 1569279"/>
              <a:gd name="connsiteY21" fmla="*/ 748925 h 2178433"/>
              <a:gd name="connsiteX0" fmla="*/ 43232 w 1569297"/>
              <a:gd name="connsiteY0" fmla="*/ 748925 h 2178433"/>
              <a:gd name="connsiteX1" fmla="*/ 574738 w 1569297"/>
              <a:gd name="connsiteY1" fmla="*/ 135005 h 2178433"/>
              <a:gd name="connsiteX2" fmla="*/ 1296446 w 1569297"/>
              <a:gd name="connsiteY2" fmla="*/ 1993 h 2178433"/>
              <a:gd name="connsiteX3" fmla="*/ 1568849 w 1569297"/>
              <a:gd name="connsiteY3" fmla="*/ 167095 h 2178433"/>
              <a:gd name="connsiteX4" fmla="*/ 1366269 w 1569297"/>
              <a:gd name="connsiteY4" fmla="*/ 57440 h 2178433"/>
              <a:gd name="connsiteX5" fmla="*/ 1133952 w 1569297"/>
              <a:gd name="connsiteY5" fmla="*/ 61156 h 2178433"/>
              <a:gd name="connsiteX6" fmla="*/ 886291 w 1569297"/>
              <a:gd name="connsiteY6" fmla="*/ 179648 h 2178433"/>
              <a:gd name="connsiteX7" fmla="*/ 812425 w 1569297"/>
              <a:gd name="connsiteY7" fmla="*/ 395693 h 2178433"/>
              <a:gd name="connsiteX8" fmla="*/ 819563 w 1569297"/>
              <a:gd name="connsiteY8" fmla="*/ 580735 h 2178433"/>
              <a:gd name="connsiteX9" fmla="*/ 880015 w 1569297"/>
              <a:gd name="connsiteY9" fmla="*/ 1018582 h 2178433"/>
              <a:gd name="connsiteX10" fmla="*/ 504780 w 1569297"/>
              <a:gd name="connsiteY10" fmla="*/ 888228 h 2178433"/>
              <a:gd name="connsiteX11" fmla="*/ 468646 w 1569297"/>
              <a:gd name="connsiteY11" fmla="*/ 906451 h 2178433"/>
              <a:gd name="connsiteX12" fmla="*/ 408356 w 1569297"/>
              <a:gd name="connsiteY12" fmla="*/ 941596 h 2178433"/>
              <a:gd name="connsiteX13" fmla="*/ 300445 w 1569297"/>
              <a:gd name="connsiteY13" fmla="*/ 1013488 h 2178433"/>
              <a:gd name="connsiteX14" fmla="*/ 196171 w 1569297"/>
              <a:gd name="connsiteY14" fmla="*/ 1132497 h 2178433"/>
              <a:gd name="connsiteX15" fmla="*/ 147686 w 1569297"/>
              <a:gd name="connsiteY15" fmla="*/ 1298014 h 2178433"/>
              <a:gd name="connsiteX16" fmla="*/ 165660 w 1569297"/>
              <a:gd name="connsiteY16" fmla="*/ 1477747 h 2178433"/>
              <a:gd name="connsiteX17" fmla="*/ 346154 w 1569297"/>
              <a:gd name="connsiteY17" fmla="*/ 1862181 h 2178433"/>
              <a:gd name="connsiteX18" fmla="*/ 861224 w 1569297"/>
              <a:gd name="connsiteY18" fmla="*/ 2175883 h 2178433"/>
              <a:gd name="connsiteX19" fmla="*/ 399315 w 1569297"/>
              <a:gd name="connsiteY19" fmla="*/ 2003469 h 2178433"/>
              <a:gd name="connsiteX20" fmla="*/ 79532 w 1569297"/>
              <a:gd name="connsiteY20" fmla="*/ 1600866 h 2178433"/>
              <a:gd name="connsiteX21" fmla="*/ 43232 w 1569297"/>
              <a:gd name="connsiteY21" fmla="*/ 748925 h 2178433"/>
              <a:gd name="connsiteX0" fmla="*/ 43232 w 1581002"/>
              <a:gd name="connsiteY0" fmla="*/ 749014 h 2178522"/>
              <a:gd name="connsiteX1" fmla="*/ 574738 w 1581002"/>
              <a:gd name="connsiteY1" fmla="*/ 135094 h 2178522"/>
              <a:gd name="connsiteX2" fmla="*/ 1296446 w 1581002"/>
              <a:gd name="connsiteY2" fmla="*/ 2082 h 2178522"/>
              <a:gd name="connsiteX3" fmla="*/ 1568849 w 1581002"/>
              <a:gd name="connsiteY3" fmla="*/ 167184 h 2178522"/>
              <a:gd name="connsiteX4" fmla="*/ 1538955 w 1581002"/>
              <a:gd name="connsiteY4" fmla="*/ 167121 h 2178522"/>
              <a:gd name="connsiteX5" fmla="*/ 1366269 w 1581002"/>
              <a:gd name="connsiteY5" fmla="*/ 57529 h 2178522"/>
              <a:gd name="connsiteX6" fmla="*/ 1133952 w 1581002"/>
              <a:gd name="connsiteY6" fmla="*/ 61245 h 2178522"/>
              <a:gd name="connsiteX7" fmla="*/ 886291 w 1581002"/>
              <a:gd name="connsiteY7" fmla="*/ 179737 h 2178522"/>
              <a:gd name="connsiteX8" fmla="*/ 812425 w 1581002"/>
              <a:gd name="connsiteY8" fmla="*/ 395782 h 2178522"/>
              <a:gd name="connsiteX9" fmla="*/ 819563 w 1581002"/>
              <a:gd name="connsiteY9" fmla="*/ 580824 h 2178522"/>
              <a:gd name="connsiteX10" fmla="*/ 880015 w 1581002"/>
              <a:gd name="connsiteY10" fmla="*/ 1018671 h 2178522"/>
              <a:gd name="connsiteX11" fmla="*/ 504780 w 1581002"/>
              <a:gd name="connsiteY11" fmla="*/ 888317 h 2178522"/>
              <a:gd name="connsiteX12" fmla="*/ 468646 w 1581002"/>
              <a:gd name="connsiteY12" fmla="*/ 906540 h 2178522"/>
              <a:gd name="connsiteX13" fmla="*/ 408356 w 1581002"/>
              <a:gd name="connsiteY13" fmla="*/ 941685 h 2178522"/>
              <a:gd name="connsiteX14" fmla="*/ 300445 w 1581002"/>
              <a:gd name="connsiteY14" fmla="*/ 1013577 h 2178522"/>
              <a:gd name="connsiteX15" fmla="*/ 196171 w 1581002"/>
              <a:gd name="connsiteY15" fmla="*/ 1132586 h 2178522"/>
              <a:gd name="connsiteX16" fmla="*/ 147686 w 1581002"/>
              <a:gd name="connsiteY16" fmla="*/ 1298103 h 2178522"/>
              <a:gd name="connsiteX17" fmla="*/ 165660 w 1581002"/>
              <a:gd name="connsiteY17" fmla="*/ 1477836 h 2178522"/>
              <a:gd name="connsiteX18" fmla="*/ 346154 w 1581002"/>
              <a:gd name="connsiteY18" fmla="*/ 1862270 h 2178522"/>
              <a:gd name="connsiteX19" fmla="*/ 861224 w 1581002"/>
              <a:gd name="connsiteY19" fmla="*/ 2175972 h 2178522"/>
              <a:gd name="connsiteX20" fmla="*/ 399315 w 1581002"/>
              <a:gd name="connsiteY20" fmla="*/ 2003558 h 2178522"/>
              <a:gd name="connsiteX21" fmla="*/ 79532 w 1581002"/>
              <a:gd name="connsiteY21" fmla="*/ 1600955 h 2178522"/>
              <a:gd name="connsiteX22" fmla="*/ 43232 w 1581002"/>
              <a:gd name="connsiteY22" fmla="*/ 749014 h 2178522"/>
              <a:gd name="connsiteX0" fmla="*/ 43232 w 1579314"/>
              <a:gd name="connsiteY0" fmla="*/ 749014 h 2178522"/>
              <a:gd name="connsiteX1" fmla="*/ 574738 w 1579314"/>
              <a:gd name="connsiteY1" fmla="*/ 135094 h 2178522"/>
              <a:gd name="connsiteX2" fmla="*/ 1296446 w 1579314"/>
              <a:gd name="connsiteY2" fmla="*/ 2082 h 2178522"/>
              <a:gd name="connsiteX3" fmla="*/ 1568849 w 1579314"/>
              <a:gd name="connsiteY3" fmla="*/ 167184 h 2178522"/>
              <a:gd name="connsiteX4" fmla="*/ 1538955 w 1579314"/>
              <a:gd name="connsiteY4" fmla="*/ 167121 h 2178522"/>
              <a:gd name="connsiteX5" fmla="*/ 1423724 w 1579314"/>
              <a:gd name="connsiteY5" fmla="*/ 96496 h 2178522"/>
              <a:gd name="connsiteX6" fmla="*/ 1366269 w 1579314"/>
              <a:gd name="connsiteY6" fmla="*/ 57529 h 2178522"/>
              <a:gd name="connsiteX7" fmla="*/ 1133952 w 1579314"/>
              <a:gd name="connsiteY7" fmla="*/ 61245 h 2178522"/>
              <a:gd name="connsiteX8" fmla="*/ 886291 w 1579314"/>
              <a:gd name="connsiteY8" fmla="*/ 179737 h 2178522"/>
              <a:gd name="connsiteX9" fmla="*/ 812425 w 1579314"/>
              <a:gd name="connsiteY9" fmla="*/ 395782 h 2178522"/>
              <a:gd name="connsiteX10" fmla="*/ 819563 w 1579314"/>
              <a:gd name="connsiteY10" fmla="*/ 580824 h 2178522"/>
              <a:gd name="connsiteX11" fmla="*/ 880015 w 1579314"/>
              <a:gd name="connsiteY11" fmla="*/ 1018671 h 2178522"/>
              <a:gd name="connsiteX12" fmla="*/ 504780 w 1579314"/>
              <a:gd name="connsiteY12" fmla="*/ 888317 h 2178522"/>
              <a:gd name="connsiteX13" fmla="*/ 468646 w 1579314"/>
              <a:gd name="connsiteY13" fmla="*/ 906540 h 2178522"/>
              <a:gd name="connsiteX14" fmla="*/ 408356 w 1579314"/>
              <a:gd name="connsiteY14" fmla="*/ 941685 h 2178522"/>
              <a:gd name="connsiteX15" fmla="*/ 300445 w 1579314"/>
              <a:gd name="connsiteY15" fmla="*/ 1013577 h 2178522"/>
              <a:gd name="connsiteX16" fmla="*/ 196171 w 1579314"/>
              <a:gd name="connsiteY16" fmla="*/ 1132586 h 2178522"/>
              <a:gd name="connsiteX17" fmla="*/ 147686 w 1579314"/>
              <a:gd name="connsiteY17" fmla="*/ 1298103 h 2178522"/>
              <a:gd name="connsiteX18" fmla="*/ 165660 w 1579314"/>
              <a:gd name="connsiteY18" fmla="*/ 1477836 h 2178522"/>
              <a:gd name="connsiteX19" fmla="*/ 346154 w 1579314"/>
              <a:gd name="connsiteY19" fmla="*/ 1862270 h 2178522"/>
              <a:gd name="connsiteX20" fmla="*/ 861224 w 1579314"/>
              <a:gd name="connsiteY20" fmla="*/ 2175972 h 2178522"/>
              <a:gd name="connsiteX21" fmla="*/ 399315 w 1579314"/>
              <a:gd name="connsiteY21" fmla="*/ 2003558 h 2178522"/>
              <a:gd name="connsiteX22" fmla="*/ 79532 w 1579314"/>
              <a:gd name="connsiteY22" fmla="*/ 1600955 h 2178522"/>
              <a:gd name="connsiteX23" fmla="*/ 43232 w 1579314"/>
              <a:gd name="connsiteY23" fmla="*/ 749014 h 2178522"/>
              <a:gd name="connsiteX0" fmla="*/ 43232 w 1713069"/>
              <a:gd name="connsiteY0" fmla="*/ 748995 h 2178503"/>
              <a:gd name="connsiteX1" fmla="*/ 574738 w 1713069"/>
              <a:gd name="connsiteY1" fmla="*/ 135075 h 2178503"/>
              <a:gd name="connsiteX2" fmla="*/ 1296446 w 1713069"/>
              <a:gd name="connsiteY2" fmla="*/ 2063 h 2178503"/>
              <a:gd name="connsiteX3" fmla="*/ 1710098 w 1713069"/>
              <a:gd name="connsiteY3" fmla="*/ 169023 h 2178503"/>
              <a:gd name="connsiteX4" fmla="*/ 1538955 w 1713069"/>
              <a:gd name="connsiteY4" fmla="*/ 167102 h 2178503"/>
              <a:gd name="connsiteX5" fmla="*/ 1423724 w 1713069"/>
              <a:gd name="connsiteY5" fmla="*/ 96477 h 2178503"/>
              <a:gd name="connsiteX6" fmla="*/ 1366269 w 1713069"/>
              <a:gd name="connsiteY6" fmla="*/ 57510 h 2178503"/>
              <a:gd name="connsiteX7" fmla="*/ 1133952 w 1713069"/>
              <a:gd name="connsiteY7" fmla="*/ 61226 h 2178503"/>
              <a:gd name="connsiteX8" fmla="*/ 886291 w 1713069"/>
              <a:gd name="connsiteY8" fmla="*/ 179718 h 2178503"/>
              <a:gd name="connsiteX9" fmla="*/ 812425 w 1713069"/>
              <a:gd name="connsiteY9" fmla="*/ 395763 h 2178503"/>
              <a:gd name="connsiteX10" fmla="*/ 819563 w 1713069"/>
              <a:gd name="connsiteY10" fmla="*/ 580805 h 2178503"/>
              <a:gd name="connsiteX11" fmla="*/ 880015 w 1713069"/>
              <a:gd name="connsiteY11" fmla="*/ 1018652 h 2178503"/>
              <a:gd name="connsiteX12" fmla="*/ 504780 w 1713069"/>
              <a:gd name="connsiteY12" fmla="*/ 888298 h 2178503"/>
              <a:gd name="connsiteX13" fmla="*/ 468646 w 1713069"/>
              <a:gd name="connsiteY13" fmla="*/ 906521 h 2178503"/>
              <a:gd name="connsiteX14" fmla="*/ 408356 w 1713069"/>
              <a:gd name="connsiteY14" fmla="*/ 941666 h 2178503"/>
              <a:gd name="connsiteX15" fmla="*/ 300445 w 1713069"/>
              <a:gd name="connsiteY15" fmla="*/ 1013558 h 2178503"/>
              <a:gd name="connsiteX16" fmla="*/ 196171 w 1713069"/>
              <a:gd name="connsiteY16" fmla="*/ 1132567 h 2178503"/>
              <a:gd name="connsiteX17" fmla="*/ 147686 w 1713069"/>
              <a:gd name="connsiteY17" fmla="*/ 1298084 h 2178503"/>
              <a:gd name="connsiteX18" fmla="*/ 165660 w 1713069"/>
              <a:gd name="connsiteY18" fmla="*/ 1477817 h 2178503"/>
              <a:gd name="connsiteX19" fmla="*/ 346154 w 1713069"/>
              <a:gd name="connsiteY19" fmla="*/ 1862251 h 2178503"/>
              <a:gd name="connsiteX20" fmla="*/ 861224 w 1713069"/>
              <a:gd name="connsiteY20" fmla="*/ 2175953 h 2178503"/>
              <a:gd name="connsiteX21" fmla="*/ 399315 w 1713069"/>
              <a:gd name="connsiteY21" fmla="*/ 2003539 h 2178503"/>
              <a:gd name="connsiteX22" fmla="*/ 79532 w 1713069"/>
              <a:gd name="connsiteY22" fmla="*/ 1600936 h 2178503"/>
              <a:gd name="connsiteX23" fmla="*/ 43232 w 1713069"/>
              <a:gd name="connsiteY23" fmla="*/ 748995 h 2178503"/>
              <a:gd name="connsiteX0" fmla="*/ 43232 w 1713069"/>
              <a:gd name="connsiteY0" fmla="*/ 766866 h 2196374"/>
              <a:gd name="connsiteX1" fmla="*/ 574738 w 1713069"/>
              <a:gd name="connsiteY1" fmla="*/ 152946 h 2196374"/>
              <a:gd name="connsiteX2" fmla="*/ 1102198 w 1713069"/>
              <a:gd name="connsiteY2" fmla="*/ 15846 h 2196374"/>
              <a:gd name="connsiteX3" fmla="*/ 1296446 w 1713069"/>
              <a:gd name="connsiteY3" fmla="*/ 19934 h 2196374"/>
              <a:gd name="connsiteX4" fmla="*/ 1710098 w 1713069"/>
              <a:gd name="connsiteY4" fmla="*/ 186894 h 2196374"/>
              <a:gd name="connsiteX5" fmla="*/ 1538955 w 1713069"/>
              <a:gd name="connsiteY5" fmla="*/ 184973 h 2196374"/>
              <a:gd name="connsiteX6" fmla="*/ 1423724 w 1713069"/>
              <a:gd name="connsiteY6" fmla="*/ 114348 h 2196374"/>
              <a:gd name="connsiteX7" fmla="*/ 1366269 w 1713069"/>
              <a:gd name="connsiteY7" fmla="*/ 75381 h 2196374"/>
              <a:gd name="connsiteX8" fmla="*/ 1133952 w 1713069"/>
              <a:gd name="connsiteY8" fmla="*/ 79097 h 2196374"/>
              <a:gd name="connsiteX9" fmla="*/ 886291 w 1713069"/>
              <a:gd name="connsiteY9" fmla="*/ 197589 h 2196374"/>
              <a:gd name="connsiteX10" fmla="*/ 812425 w 1713069"/>
              <a:gd name="connsiteY10" fmla="*/ 413634 h 2196374"/>
              <a:gd name="connsiteX11" fmla="*/ 819563 w 1713069"/>
              <a:gd name="connsiteY11" fmla="*/ 598676 h 2196374"/>
              <a:gd name="connsiteX12" fmla="*/ 880015 w 1713069"/>
              <a:gd name="connsiteY12" fmla="*/ 1036523 h 2196374"/>
              <a:gd name="connsiteX13" fmla="*/ 504780 w 1713069"/>
              <a:gd name="connsiteY13" fmla="*/ 906169 h 2196374"/>
              <a:gd name="connsiteX14" fmla="*/ 468646 w 1713069"/>
              <a:gd name="connsiteY14" fmla="*/ 924392 h 2196374"/>
              <a:gd name="connsiteX15" fmla="*/ 408356 w 1713069"/>
              <a:gd name="connsiteY15" fmla="*/ 959537 h 2196374"/>
              <a:gd name="connsiteX16" fmla="*/ 300445 w 1713069"/>
              <a:gd name="connsiteY16" fmla="*/ 1031429 h 2196374"/>
              <a:gd name="connsiteX17" fmla="*/ 196171 w 1713069"/>
              <a:gd name="connsiteY17" fmla="*/ 1150438 h 2196374"/>
              <a:gd name="connsiteX18" fmla="*/ 147686 w 1713069"/>
              <a:gd name="connsiteY18" fmla="*/ 1315955 h 2196374"/>
              <a:gd name="connsiteX19" fmla="*/ 165660 w 1713069"/>
              <a:gd name="connsiteY19" fmla="*/ 1495688 h 2196374"/>
              <a:gd name="connsiteX20" fmla="*/ 346154 w 1713069"/>
              <a:gd name="connsiteY20" fmla="*/ 1880122 h 2196374"/>
              <a:gd name="connsiteX21" fmla="*/ 861224 w 1713069"/>
              <a:gd name="connsiteY21" fmla="*/ 2193824 h 2196374"/>
              <a:gd name="connsiteX22" fmla="*/ 399315 w 1713069"/>
              <a:gd name="connsiteY22" fmla="*/ 2021410 h 2196374"/>
              <a:gd name="connsiteX23" fmla="*/ 79532 w 1713069"/>
              <a:gd name="connsiteY23" fmla="*/ 1618807 h 2196374"/>
              <a:gd name="connsiteX24" fmla="*/ 43232 w 1713069"/>
              <a:gd name="connsiteY24" fmla="*/ 766866 h 2196374"/>
              <a:gd name="connsiteX0" fmla="*/ 43232 w 1713069"/>
              <a:gd name="connsiteY0" fmla="*/ 761509 h 2191017"/>
              <a:gd name="connsiteX1" fmla="*/ 574738 w 1713069"/>
              <a:gd name="connsiteY1" fmla="*/ 147589 h 2191017"/>
              <a:gd name="connsiteX2" fmla="*/ 1102198 w 1713069"/>
              <a:gd name="connsiteY2" fmla="*/ 10489 h 2191017"/>
              <a:gd name="connsiteX3" fmla="*/ 1296446 w 1713069"/>
              <a:gd name="connsiteY3" fmla="*/ 14577 h 2191017"/>
              <a:gd name="connsiteX4" fmla="*/ 1710098 w 1713069"/>
              <a:gd name="connsiteY4" fmla="*/ 181537 h 2191017"/>
              <a:gd name="connsiteX5" fmla="*/ 1538955 w 1713069"/>
              <a:gd name="connsiteY5" fmla="*/ 179616 h 2191017"/>
              <a:gd name="connsiteX6" fmla="*/ 1423724 w 1713069"/>
              <a:gd name="connsiteY6" fmla="*/ 108991 h 2191017"/>
              <a:gd name="connsiteX7" fmla="*/ 1366269 w 1713069"/>
              <a:gd name="connsiteY7" fmla="*/ 70024 h 2191017"/>
              <a:gd name="connsiteX8" fmla="*/ 1133952 w 1713069"/>
              <a:gd name="connsiteY8" fmla="*/ 73740 h 2191017"/>
              <a:gd name="connsiteX9" fmla="*/ 886291 w 1713069"/>
              <a:gd name="connsiteY9" fmla="*/ 192232 h 2191017"/>
              <a:gd name="connsiteX10" fmla="*/ 812425 w 1713069"/>
              <a:gd name="connsiteY10" fmla="*/ 408277 h 2191017"/>
              <a:gd name="connsiteX11" fmla="*/ 819563 w 1713069"/>
              <a:gd name="connsiteY11" fmla="*/ 593319 h 2191017"/>
              <a:gd name="connsiteX12" fmla="*/ 880015 w 1713069"/>
              <a:gd name="connsiteY12" fmla="*/ 1031166 h 2191017"/>
              <a:gd name="connsiteX13" fmla="*/ 504780 w 1713069"/>
              <a:gd name="connsiteY13" fmla="*/ 900812 h 2191017"/>
              <a:gd name="connsiteX14" fmla="*/ 468646 w 1713069"/>
              <a:gd name="connsiteY14" fmla="*/ 919035 h 2191017"/>
              <a:gd name="connsiteX15" fmla="*/ 408356 w 1713069"/>
              <a:gd name="connsiteY15" fmla="*/ 954180 h 2191017"/>
              <a:gd name="connsiteX16" fmla="*/ 300445 w 1713069"/>
              <a:gd name="connsiteY16" fmla="*/ 1026072 h 2191017"/>
              <a:gd name="connsiteX17" fmla="*/ 196171 w 1713069"/>
              <a:gd name="connsiteY17" fmla="*/ 1145081 h 2191017"/>
              <a:gd name="connsiteX18" fmla="*/ 147686 w 1713069"/>
              <a:gd name="connsiteY18" fmla="*/ 1310598 h 2191017"/>
              <a:gd name="connsiteX19" fmla="*/ 165660 w 1713069"/>
              <a:gd name="connsiteY19" fmla="*/ 1490331 h 2191017"/>
              <a:gd name="connsiteX20" fmla="*/ 346154 w 1713069"/>
              <a:gd name="connsiteY20" fmla="*/ 1874765 h 2191017"/>
              <a:gd name="connsiteX21" fmla="*/ 861224 w 1713069"/>
              <a:gd name="connsiteY21" fmla="*/ 2188467 h 2191017"/>
              <a:gd name="connsiteX22" fmla="*/ 399315 w 1713069"/>
              <a:gd name="connsiteY22" fmla="*/ 2016053 h 2191017"/>
              <a:gd name="connsiteX23" fmla="*/ 79532 w 1713069"/>
              <a:gd name="connsiteY23" fmla="*/ 1613450 h 2191017"/>
              <a:gd name="connsiteX24" fmla="*/ 43232 w 1713069"/>
              <a:gd name="connsiteY24" fmla="*/ 761509 h 2191017"/>
              <a:gd name="connsiteX0" fmla="*/ 43232 w 1713069"/>
              <a:gd name="connsiteY0" fmla="*/ 761509 h 2191017"/>
              <a:gd name="connsiteX1" fmla="*/ 574738 w 1713069"/>
              <a:gd name="connsiteY1" fmla="*/ 147589 h 2191017"/>
              <a:gd name="connsiteX2" fmla="*/ 1102198 w 1713069"/>
              <a:gd name="connsiteY2" fmla="*/ 10489 h 2191017"/>
              <a:gd name="connsiteX3" fmla="*/ 1320607 w 1713069"/>
              <a:gd name="connsiteY3" fmla="*/ 14577 h 2191017"/>
              <a:gd name="connsiteX4" fmla="*/ 1710098 w 1713069"/>
              <a:gd name="connsiteY4" fmla="*/ 181537 h 2191017"/>
              <a:gd name="connsiteX5" fmla="*/ 1538955 w 1713069"/>
              <a:gd name="connsiteY5" fmla="*/ 179616 h 2191017"/>
              <a:gd name="connsiteX6" fmla="*/ 1423724 w 1713069"/>
              <a:gd name="connsiteY6" fmla="*/ 108991 h 2191017"/>
              <a:gd name="connsiteX7" fmla="*/ 1366269 w 1713069"/>
              <a:gd name="connsiteY7" fmla="*/ 70024 h 2191017"/>
              <a:gd name="connsiteX8" fmla="*/ 1133952 w 1713069"/>
              <a:gd name="connsiteY8" fmla="*/ 73740 h 2191017"/>
              <a:gd name="connsiteX9" fmla="*/ 886291 w 1713069"/>
              <a:gd name="connsiteY9" fmla="*/ 192232 h 2191017"/>
              <a:gd name="connsiteX10" fmla="*/ 812425 w 1713069"/>
              <a:gd name="connsiteY10" fmla="*/ 408277 h 2191017"/>
              <a:gd name="connsiteX11" fmla="*/ 819563 w 1713069"/>
              <a:gd name="connsiteY11" fmla="*/ 593319 h 2191017"/>
              <a:gd name="connsiteX12" fmla="*/ 880015 w 1713069"/>
              <a:gd name="connsiteY12" fmla="*/ 1031166 h 2191017"/>
              <a:gd name="connsiteX13" fmla="*/ 504780 w 1713069"/>
              <a:gd name="connsiteY13" fmla="*/ 900812 h 2191017"/>
              <a:gd name="connsiteX14" fmla="*/ 468646 w 1713069"/>
              <a:gd name="connsiteY14" fmla="*/ 919035 h 2191017"/>
              <a:gd name="connsiteX15" fmla="*/ 408356 w 1713069"/>
              <a:gd name="connsiteY15" fmla="*/ 954180 h 2191017"/>
              <a:gd name="connsiteX16" fmla="*/ 300445 w 1713069"/>
              <a:gd name="connsiteY16" fmla="*/ 1026072 h 2191017"/>
              <a:gd name="connsiteX17" fmla="*/ 196171 w 1713069"/>
              <a:gd name="connsiteY17" fmla="*/ 1145081 h 2191017"/>
              <a:gd name="connsiteX18" fmla="*/ 147686 w 1713069"/>
              <a:gd name="connsiteY18" fmla="*/ 1310598 h 2191017"/>
              <a:gd name="connsiteX19" fmla="*/ 165660 w 1713069"/>
              <a:gd name="connsiteY19" fmla="*/ 1490331 h 2191017"/>
              <a:gd name="connsiteX20" fmla="*/ 346154 w 1713069"/>
              <a:gd name="connsiteY20" fmla="*/ 1874765 h 2191017"/>
              <a:gd name="connsiteX21" fmla="*/ 861224 w 1713069"/>
              <a:gd name="connsiteY21" fmla="*/ 2188467 h 2191017"/>
              <a:gd name="connsiteX22" fmla="*/ 399315 w 1713069"/>
              <a:gd name="connsiteY22" fmla="*/ 2016053 h 2191017"/>
              <a:gd name="connsiteX23" fmla="*/ 79532 w 1713069"/>
              <a:gd name="connsiteY23" fmla="*/ 1613450 h 2191017"/>
              <a:gd name="connsiteX24" fmla="*/ 43232 w 1713069"/>
              <a:gd name="connsiteY24" fmla="*/ 761509 h 2191017"/>
              <a:gd name="connsiteX0" fmla="*/ 43232 w 1710136"/>
              <a:gd name="connsiteY0" fmla="*/ 761509 h 2191017"/>
              <a:gd name="connsiteX1" fmla="*/ 574738 w 1710136"/>
              <a:gd name="connsiteY1" fmla="*/ 147589 h 2191017"/>
              <a:gd name="connsiteX2" fmla="*/ 1102198 w 1710136"/>
              <a:gd name="connsiteY2" fmla="*/ 10489 h 2191017"/>
              <a:gd name="connsiteX3" fmla="*/ 1320607 w 1710136"/>
              <a:gd name="connsiteY3" fmla="*/ 14577 h 2191017"/>
              <a:gd name="connsiteX4" fmla="*/ 1535237 w 1710136"/>
              <a:gd name="connsiteY4" fmla="*/ 79255 h 2191017"/>
              <a:gd name="connsiteX5" fmla="*/ 1710098 w 1710136"/>
              <a:gd name="connsiteY5" fmla="*/ 181537 h 2191017"/>
              <a:gd name="connsiteX6" fmla="*/ 1538955 w 1710136"/>
              <a:gd name="connsiteY6" fmla="*/ 179616 h 2191017"/>
              <a:gd name="connsiteX7" fmla="*/ 1423724 w 1710136"/>
              <a:gd name="connsiteY7" fmla="*/ 108991 h 2191017"/>
              <a:gd name="connsiteX8" fmla="*/ 1366269 w 1710136"/>
              <a:gd name="connsiteY8" fmla="*/ 70024 h 2191017"/>
              <a:gd name="connsiteX9" fmla="*/ 1133952 w 1710136"/>
              <a:gd name="connsiteY9" fmla="*/ 73740 h 2191017"/>
              <a:gd name="connsiteX10" fmla="*/ 886291 w 1710136"/>
              <a:gd name="connsiteY10" fmla="*/ 192232 h 2191017"/>
              <a:gd name="connsiteX11" fmla="*/ 812425 w 1710136"/>
              <a:gd name="connsiteY11" fmla="*/ 408277 h 2191017"/>
              <a:gd name="connsiteX12" fmla="*/ 819563 w 1710136"/>
              <a:gd name="connsiteY12" fmla="*/ 593319 h 2191017"/>
              <a:gd name="connsiteX13" fmla="*/ 880015 w 1710136"/>
              <a:gd name="connsiteY13" fmla="*/ 1031166 h 2191017"/>
              <a:gd name="connsiteX14" fmla="*/ 504780 w 1710136"/>
              <a:gd name="connsiteY14" fmla="*/ 900812 h 2191017"/>
              <a:gd name="connsiteX15" fmla="*/ 468646 w 1710136"/>
              <a:gd name="connsiteY15" fmla="*/ 919035 h 2191017"/>
              <a:gd name="connsiteX16" fmla="*/ 408356 w 1710136"/>
              <a:gd name="connsiteY16" fmla="*/ 954180 h 2191017"/>
              <a:gd name="connsiteX17" fmla="*/ 300445 w 1710136"/>
              <a:gd name="connsiteY17" fmla="*/ 1026072 h 2191017"/>
              <a:gd name="connsiteX18" fmla="*/ 196171 w 1710136"/>
              <a:gd name="connsiteY18" fmla="*/ 1145081 h 2191017"/>
              <a:gd name="connsiteX19" fmla="*/ 147686 w 1710136"/>
              <a:gd name="connsiteY19" fmla="*/ 1310598 h 2191017"/>
              <a:gd name="connsiteX20" fmla="*/ 165660 w 1710136"/>
              <a:gd name="connsiteY20" fmla="*/ 1490331 h 2191017"/>
              <a:gd name="connsiteX21" fmla="*/ 346154 w 1710136"/>
              <a:gd name="connsiteY21" fmla="*/ 1874765 h 2191017"/>
              <a:gd name="connsiteX22" fmla="*/ 861224 w 1710136"/>
              <a:gd name="connsiteY22" fmla="*/ 2188467 h 2191017"/>
              <a:gd name="connsiteX23" fmla="*/ 399315 w 1710136"/>
              <a:gd name="connsiteY23" fmla="*/ 2016053 h 2191017"/>
              <a:gd name="connsiteX24" fmla="*/ 79532 w 1710136"/>
              <a:gd name="connsiteY24" fmla="*/ 1613450 h 2191017"/>
              <a:gd name="connsiteX25" fmla="*/ 43232 w 1710136"/>
              <a:gd name="connsiteY25" fmla="*/ 761509 h 2191017"/>
              <a:gd name="connsiteX0" fmla="*/ 43232 w 1812339"/>
              <a:gd name="connsiteY0" fmla="*/ 761509 h 2191017"/>
              <a:gd name="connsiteX1" fmla="*/ 574738 w 1812339"/>
              <a:gd name="connsiteY1" fmla="*/ 147589 h 2191017"/>
              <a:gd name="connsiteX2" fmla="*/ 1102198 w 1812339"/>
              <a:gd name="connsiteY2" fmla="*/ 10489 h 2191017"/>
              <a:gd name="connsiteX3" fmla="*/ 1320607 w 1812339"/>
              <a:gd name="connsiteY3" fmla="*/ 14577 h 2191017"/>
              <a:gd name="connsiteX4" fmla="*/ 1535237 w 1812339"/>
              <a:gd name="connsiteY4" fmla="*/ 79255 h 2191017"/>
              <a:gd name="connsiteX5" fmla="*/ 1812317 w 1812339"/>
              <a:gd name="connsiteY5" fmla="*/ 233576 h 2191017"/>
              <a:gd name="connsiteX6" fmla="*/ 1538955 w 1812339"/>
              <a:gd name="connsiteY6" fmla="*/ 179616 h 2191017"/>
              <a:gd name="connsiteX7" fmla="*/ 1423724 w 1812339"/>
              <a:gd name="connsiteY7" fmla="*/ 108991 h 2191017"/>
              <a:gd name="connsiteX8" fmla="*/ 1366269 w 1812339"/>
              <a:gd name="connsiteY8" fmla="*/ 70024 h 2191017"/>
              <a:gd name="connsiteX9" fmla="*/ 1133952 w 1812339"/>
              <a:gd name="connsiteY9" fmla="*/ 73740 h 2191017"/>
              <a:gd name="connsiteX10" fmla="*/ 886291 w 1812339"/>
              <a:gd name="connsiteY10" fmla="*/ 192232 h 2191017"/>
              <a:gd name="connsiteX11" fmla="*/ 812425 w 1812339"/>
              <a:gd name="connsiteY11" fmla="*/ 408277 h 2191017"/>
              <a:gd name="connsiteX12" fmla="*/ 819563 w 1812339"/>
              <a:gd name="connsiteY12" fmla="*/ 593319 h 2191017"/>
              <a:gd name="connsiteX13" fmla="*/ 880015 w 1812339"/>
              <a:gd name="connsiteY13" fmla="*/ 1031166 h 2191017"/>
              <a:gd name="connsiteX14" fmla="*/ 504780 w 1812339"/>
              <a:gd name="connsiteY14" fmla="*/ 900812 h 2191017"/>
              <a:gd name="connsiteX15" fmla="*/ 468646 w 1812339"/>
              <a:gd name="connsiteY15" fmla="*/ 919035 h 2191017"/>
              <a:gd name="connsiteX16" fmla="*/ 408356 w 1812339"/>
              <a:gd name="connsiteY16" fmla="*/ 954180 h 2191017"/>
              <a:gd name="connsiteX17" fmla="*/ 300445 w 1812339"/>
              <a:gd name="connsiteY17" fmla="*/ 1026072 h 2191017"/>
              <a:gd name="connsiteX18" fmla="*/ 196171 w 1812339"/>
              <a:gd name="connsiteY18" fmla="*/ 1145081 h 2191017"/>
              <a:gd name="connsiteX19" fmla="*/ 147686 w 1812339"/>
              <a:gd name="connsiteY19" fmla="*/ 1310598 h 2191017"/>
              <a:gd name="connsiteX20" fmla="*/ 165660 w 1812339"/>
              <a:gd name="connsiteY20" fmla="*/ 1490331 h 2191017"/>
              <a:gd name="connsiteX21" fmla="*/ 346154 w 1812339"/>
              <a:gd name="connsiteY21" fmla="*/ 1874765 h 2191017"/>
              <a:gd name="connsiteX22" fmla="*/ 861224 w 1812339"/>
              <a:gd name="connsiteY22" fmla="*/ 2188467 h 2191017"/>
              <a:gd name="connsiteX23" fmla="*/ 399315 w 1812339"/>
              <a:gd name="connsiteY23" fmla="*/ 2016053 h 2191017"/>
              <a:gd name="connsiteX24" fmla="*/ 79532 w 1812339"/>
              <a:gd name="connsiteY24" fmla="*/ 1613450 h 2191017"/>
              <a:gd name="connsiteX25" fmla="*/ 43232 w 1812339"/>
              <a:gd name="connsiteY25" fmla="*/ 761509 h 2191017"/>
              <a:gd name="connsiteX0" fmla="*/ 43232 w 1817224"/>
              <a:gd name="connsiteY0" fmla="*/ 761509 h 2191017"/>
              <a:gd name="connsiteX1" fmla="*/ 574738 w 1817224"/>
              <a:gd name="connsiteY1" fmla="*/ 147589 h 2191017"/>
              <a:gd name="connsiteX2" fmla="*/ 1102198 w 1817224"/>
              <a:gd name="connsiteY2" fmla="*/ 10489 h 2191017"/>
              <a:gd name="connsiteX3" fmla="*/ 1320607 w 1817224"/>
              <a:gd name="connsiteY3" fmla="*/ 14577 h 2191017"/>
              <a:gd name="connsiteX4" fmla="*/ 1535237 w 1817224"/>
              <a:gd name="connsiteY4" fmla="*/ 79255 h 2191017"/>
              <a:gd name="connsiteX5" fmla="*/ 1812317 w 1817224"/>
              <a:gd name="connsiteY5" fmla="*/ 233576 h 2191017"/>
              <a:gd name="connsiteX6" fmla="*/ 1698788 w 1817224"/>
              <a:gd name="connsiteY6" fmla="*/ 294845 h 2191017"/>
              <a:gd name="connsiteX7" fmla="*/ 1538955 w 1817224"/>
              <a:gd name="connsiteY7" fmla="*/ 179616 h 2191017"/>
              <a:gd name="connsiteX8" fmla="*/ 1423724 w 1817224"/>
              <a:gd name="connsiteY8" fmla="*/ 108991 h 2191017"/>
              <a:gd name="connsiteX9" fmla="*/ 1366269 w 1817224"/>
              <a:gd name="connsiteY9" fmla="*/ 70024 h 2191017"/>
              <a:gd name="connsiteX10" fmla="*/ 1133952 w 1817224"/>
              <a:gd name="connsiteY10" fmla="*/ 73740 h 2191017"/>
              <a:gd name="connsiteX11" fmla="*/ 886291 w 1817224"/>
              <a:gd name="connsiteY11" fmla="*/ 192232 h 2191017"/>
              <a:gd name="connsiteX12" fmla="*/ 812425 w 1817224"/>
              <a:gd name="connsiteY12" fmla="*/ 408277 h 2191017"/>
              <a:gd name="connsiteX13" fmla="*/ 819563 w 1817224"/>
              <a:gd name="connsiteY13" fmla="*/ 593319 h 2191017"/>
              <a:gd name="connsiteX14" fmla="*/ 880015 w 1817224"/>
              <a:gd name="connsiteY14" fmla="*/ 1031166 h 2191017"/>
              <a:gd name="connsiteX15" fmla="*/ 504780 w 1817224"/>
              <a:gd name="connsiteY15" fmla="*/ 900812 h 2191017"/>
              <a:gd name="connsiteX16" fmla="*/ 468646 w 1817224"/>
              <a:gd name="connsiteY16" fmla="*/ 919035 h 2191017"/>
              <a:gd name="connsiteX17" fmla="*/ 408356 w 1817224"/>
              <a:gd name="connsiteY17" fmla="*/ 954180 h 2191017"/>
              <a:gd name="connsiteX18" fmla="*/ 300445 w 1817224"/>
              <a:gd name="connsiteY18" fmla="*/ 1026072 h 2191017"/>
              <a:gd name="connsiteX19" fmla="*/ 196171 w 1817224"/>
              <a:gd name="connsiteY19" fmla="*/ 1145081 h 2191017"/>
              <a:gd name="connsiteX20" fmla="*/ 147686 w 1817224"/>
              <a:gd name="connsiteY20" fmla="*/ 1310598 h 2191017"/>
              <a:gd name="connsiteX21" fmla="*/ 165660 w 1817224"/>
              <a:gd name="connsiteY21" fmla="*/ 1490331 h 2191017"/>
              <a:gd name="connsiteX22" fmla="*/ 346154 w 1817224"/>
              <a:gd name="connsiteY22" fmla="*/ 1874765 h 2191017"/>
              <a:gd name="connsiteX23" fmla="*/ 861224 w 1817224"/>
              <a:gd name="connsiteY23" fmla="*/ 2188467 h 2191017"/>
              <a:gd name="connsiteX24" fmla="*/ 399315 w 1817224"/>
              <a:gd name="connsiteY24" fmla="*/ 2016053 h 2191017"/>
              <a:gd name="connsiteX25" fmla="*/ 79532 w 1817224"/>
              <a:gd name="connsiteY25" fmla="*/ 1613450 h 2191017"/>
              <a:gd name="connsiteX26" fmla="*/ 43232 w 1817224"/>
              <a:gd name="connsiteY26" fmla="*/ 761509 h 2191017"/>
              <a:gd name="connsiteX0" fmla="*/ 43232 w 1817224"/>
              <a:gd name="connsiteY0" fmla="*/ 761509 h 2191017"/>
              <a:gd name="connsiteX1" fmla="*/ 574738 w 1817224"/>
              <a:gd name="connsiteY1" fmla="*/ 147589 h 2191017"/>
              <a:gd name="connsiteX2" fmla="*/ 1102198 w 1817224"/>
              <a:gd name="connsiteY2" fmla="*/ 10489 h 2191017"/>
              <a:gd name="connsiteX3" fmla="*/ 1320607 w 1817224"/>
              <a:gd name="connsiteY3" fmla="*/ 14577 h 2191017"/>
              <a:gd name="connsiteX4" fmla="*/ 1535237 w 1817224"/>
              <a:gd name="connsiteY4" fmla="*/ 79255 h 2191017"/>
              <a:gd name="connsiteX5" fmla="*/ 1812317 w 1817224"/>
              <a:gd name="connsiteY5" fmla="*/ 233576 h 2191017"/>
              <a:gd name="connsiteX6" fmla="*/ 1698788 w 1817224"/>
              <a:gd name="connsiteY6" fmla="*/ 294845 h 2191017"/>
              <a:gd name="connsiteX7" fmla="*/ 1538955 w 1817224"/>
              <a:gd name="connsiteY7" fmla="*/ 179616 h 2191017"/>
              <a:gd name="connsiteX8" fmla="*/ 1423724 w 1817224"/>
              <a:gd name="connsiteY8" fmla="*/ 108991 h 2191017"/>
              <a:gd name="connsiteX9" fmla="*/ 1362392 w 1817224"/>
              <a:gd name="connsiteY9" fmla="*/ 75538 h 2191017"/>
              <a:gd name="connsiteX10" fmla="*/ 1366269 w 1817224"/>
              <a:gd name="connsiteY10" fmla="*/ 70024 h 2191017"/>
              <a:gd name="connsiteX11" fmla="*/ 1133952 w 1817224"/>
              <a:gd name="connsiteY11" fmla="*/ 73740 h 2191017"/>
              <a:gd name="connsiteX12" fmla="*/ 886291 w 1817224"/>
              <a:gd name="connsiteY12" fmla="*/ 192232 h 2191017"/>
              <a:gd name="connsiteX13" fmla="*/ 812425 w 1817224"/>
              <a:gd name="connsiteY13" fmla="*/ 408277 h 2191017"/>
              <a:gd name="connsiteX14" fmla="*/ 819563 w 1817224"/>
              <a:gd name="connsiteY14" fmla="*/ 593319 h 2191017"/>
              <a:gd name="connsiteX15" fmla="*/ 880015 w 1817224"/>
              <a:gd name="connsiteY15" fmla="*/ 1031166 h 2191017"/>
              <a:gd name="connsiteX16" fmla="*/ 504780 w 1817224"/>
              <a:gd name="connsiteY16" fmla="*/ 900812 h 2191017"/>
              <a:gd name="connsiteX17" fmla="*/ 468646 w 1817224"/>
              <a:gd name="connsiteY17" fmla="*/ 919035 h 2191017"/>
              <a:gd name="connsiteX18" fmla="*/ 408356 w 1817224"/>
              <a:gd name="connsiteY18" fmla="*/ 954180 h 2191017"/>
              <a:gd name="connsiteX19" fmla="*/ 300445 w 1817224"/>
              <a:gd name="connsiteY19" fmla="*/ 1026072 h 2191017"/>
              <a:gd name="connsiteX20" fmla="*/ 196171 w 1817224"/>
              <a:gd name="connsiteY20" fmla="*/ 1145081 h 2191017"/>
              <a:gd name="connsiteX21" fmla="*/ 147686 w 1817224"/>
              <a:gd name="connsiteY21" fmla="*/ 1310598 h 2191017"/>
              <a:gd name="connsiteX22" fmla="*/ 165660 w 1817224"/>
              <a:gd name="connsiteY22" fmla="*/ 1490331 h 2191017"/>
              <a:gd name="connsiteX23" fmla="*/ 346154 w 1817224"/>
              <a:gd name="connsiteY23" fmla="*/ 1874765 h 2191017"/>
              <a:gd name="connsiteX24" fmla="*/ 861224 w 1817224"/>
              <a:gd name="connsiteY24" fmla="*/ 2188467 h 2191017"/>
              <a:gd name="connsiteX25" fmla="*/ 399315 w 1817224"/>
              <a:gd name="connsiteY25" fmla="*/ 2016053 h 2191017"/>
              <a:gd name="connsiteX26" fmla="*/ 79532 w 1817224"/>
              <a:gd name="connsiteY26" fmla="*/ 1613450 h 2191017"/>
              <a:gd name="connsiteX27" fmla="*/ 43232 w 1817224"/>
              <a:gd name="connsiteY27" fmla="*/ 761509 h 2191017"/>
              <a:gd name="connsiteX0" fmla="*/ 43232 w 1819744"/>
              <a:gd name="connsiteY0" fmla="*/ 761509 h 2191017"/>
              <a:gd name="connsiteX1" fmla="*/ 574738 w 1819744"/>
              <a:gd name="connsiteY1" fmla="*/ 147589 h 2191017"/>
              <a:gd name="connsiteX2" fmla="*/ 1102198 w 1819744"/>
              <a:gd name="connsiteY2" fmla="*/ 10489 h 2191017"/>
              <a:gd name="connsiteX3" fmla="*/ 1320607 w 1819744"/>
              <a:gd name="connsiteY3" fmla="*/ 14577 h 2191017"/>
              <a:gd name="connsiteX4" fmla="*/ 1535237 w 1819744"/>
              <a:gd name="connsiteY4" fmla="*/ 79255 h 2191017"/>
              <a:gd name="connsiteX5" fmla="*/ 1812317 w 1819744"/>
              <a:gd name="connsiteY5" fmla="*/ 233576 h 2191017"/>
              <a:gd name="connsiteX6" fmla="*/ 1735958 w 1819744"/>
              <a:gd name="connsiteY6" fmla="*/ 292987 h 2191017"/>
              <a:gd name="connsiteX7" fmla="*/ 1698788 w 1819744"/>
              <a:gd name="connsiteY7" fmla="*/ 294845 h 2191017"/>
              <a:gd name="connsiteX8" fmla="*/ 1538955 w 1819744"/>
              <a:gd name="connsiteY8" fmla="*/ 179616 h 2191017"/>
              <a:gd name="connsiteX9" fmla="*/ 1423724 w 1819744"/>
              <a:gd name="connsiteY9" fmla="*/ 108991 h 2191017"/>
              <a:gd name="connsiteX10" fmla="*/ 1362392 w 1819744"/>
              <a:gd name="connsiteY10" fmla="*/ 75538 h 2191017"/>
              <a:gd name="connsiteX11" fmla="*/ 1366269 w 1819744"/>
              <a:gd name="connsiteY11" fmla="*/ 70024 h 2191017"/>
              <a:gd name="connsiteX12" fmla="*/ 1133952 w 1819744"/>
              <a:gd name="connsiteY12" fmla="*/ 73740 h 2191017"/>
              <a:gd name="connsiteX13" fmla="*/ 886291 w 1819744"/>
              <a:gd name="connsiteY13" fmla="*/ 192232 h 2191017"/>
              <a:gd name="connsiteX14" fmla="*/ 812425 w 1819744"/>
              <a:gd name="connsiteY14" fmla="*/ 408277 h 2191017"/>
              <a:gd name="connsiteX15" fmla="*/ 819563 w 1819744"/>
              <a:gd name="connsiteY15" fmla="*/ 593319 h 2191017"/>
              <a:gd name="connsiteX16" fmla="*/ 880015 w 1819744"/>
              <a:gd name="connsiteY16" fmla="*/ 1031166 h 2191017"/>
              <a:gd name="connsiteX17" fmla="*/ 504780 w 1819744"/>
              <a:gd name="connsiteY17" fmla="*/ 900812 h 2191017"/>
              <a:gd name="connsiteX18" fmla="*/ 468646 w 1819744"/>
              <a:gd name="connsiteY18" fmla="*/ 919035 h 2191017"/>
              <a:gd name="connsiteX19" fmla="*/ 408356 w 1819744"/>
              <a:gd name="connsiteY19" fmla="*/ 954180 h 2191017"/>
              <a:gd name="connsiteX20" fmla="*/ 300445 w 1819744"/>
              <a:gd name="connsiteY20" fmla="*/ 1026072 h 2191017"/>
              <a:gd name="connsiteX21" fmla="*/ 196171 w 1819744"/>
              <a:gd name="connsiteY21" fmla="*/ 1145081 h 2191017"/>
              <a:gd name="connsiteX22" fmla="*/ 147686 w 1819744"/>
              <a:gd name="connsiteY22" fmla="*/ 1310598 h 2191017"/>
              <a:gd name="connsiteX23" fmla="*/ 165660 w 1819744"/>
              <a:gd name="connsiteY23" fmla="*/ 1490331 h 2191017"/>
              <a:gd name="connsiteX24" fmla="*/ 346154 w 1819744"/>
              <a:gd name="connsiteY24" fmla="*/ 1874765 h 2191017"/>
              <a:gd name="connsiteX25" fmla="*/ 861224 w 1819744"/>
              <a:gd name="connsiteY25" fmla="*/ 2188467 h 2191017"/>
              <a:gd name="connsiteX26" fmla="*/ 399315 w 1819744"/>
              <a:gd name="connsiteY26" fmla="*/ 2016053 h 2191017"/>
              <a:gd name="connsiteX27" fmla="*/ 79532 w 1819744"/>
              <a:gd name="connsiteY27" fmla="*/ 1613450 h 2191017"/>
              <a:gd name="connsiteX28" fmla="*/ 43232 w 1819744"/>
              <a:gd name="connsiteY28" fmla="*/ 761509 h 2191017"/>
              <a:gd name="connsiteX0" fmla="*/ 43232 w 1819744"/>
              <a:gd name="connsiteY0" fmla="*/ 761509 h 2191017"/>
              <a:gd name="connsiteX1" fmla="*/ 574738 w 1819744"/>
              <a:gd name="connsiteY1" fmla="*/ 147589 h 2191017"/>
              <a:gd name="connsiteX2" fmla="*/ 1102198 w 1819744"/>
              <a:gd name="connsiteY2" fmla="*/ 10489 h 2191017"/>
              <a:gd name="connsiteX3" fmla="*/ 1320607 w 1819744"/>
              <a:gd name="connsiteY3" fmla="*/ 14577 h 2191017"/>
              <a:gd name="connsiteX4" fmla="*/ 1535237 w 1819744"/>
              <a:gd name="connsiteY4" fmla="*/ 79255 h 2191017"/>
              <a:gd name="connsiteX5" fmla="*/ 1812317 w 1819744"/>
              <a:gd name="connsiteY5" fmla="*/ 233576 h 2191017"/>
              <a:gd name="connsiteX6" fmla="*/ 1735958 w 1819744"/>
              <a:gd name="connsiteY6" fmla="*/ 292987 h 2191017"/>
              <a:gd name="connsiteX7" fmla="*/ 1698788 w 1819744"/>
              <a:gd name="connsiteY7" fmla="*/ 294845 h 2191017"/>
              <a:gd name="connsiteX8" fmla="*/ 1630021 w 1819744"/>
              <a:gd name="connsiteY8" fmla="*/ 253957 h 2191017"/>
              <a:gd name="connsiteX9" fmla="*/ 1538955 w 1819744"/>
              <a:gd name="connsiteY9" fmla="*/ 179616 h 2191017"/>
              <a:gd name="connsiteX10" fmla="*/ 1423724 w 1819744"/>
              <a:gd name="connsiteY10" fmla="*/ 108991 h 2191017"/>
              <a:gd name="connsiteX11" fmla="*/ 1362392 w 1819744"/>
              <a:gd name="connsiteY11" fmla="*/ 75538 h 2191017"/>
              <a:gd name="connsiteX12" fmla="*/ 1366269 w 1819744"/>
              <a:gd name="connsiteY12" fmla="*/ 70024 h 2191017"/>
              <a:gd name="connsiteX13" fmla="*/ 1133952 w 1819744"/>
              <a:gd name="connsiteY13" fmla="*/ 73740 h 2191017"/>
              <a:gd name="connsiteX14" fmla="*/ 886291 w 1819744"/>
              <a:gd name="connsiteY14" fmla="*/ 192232 h 2191017"/>
              <a:gd name="connsiteX15" fmla="*/ 812425 w 1819744"/>
              <a:gd name="connsiteY15" fmla="*/ 408277 h 2191017"/>
              <a:gd name="connsiteX16" fmla="*/ 819563 w 1819744"/>
              <a:gd name="connsiteY16" fmla="*/ 593319 h 2191017"/>
              <a:gd name="connsiteX17" fmla="*/ 880015 w 1819744"/>
              <a:gd name="connsiteY17" fmla="*/ 1031166 h 2191017"/>
              <a:gd name="connsiteX18" fmla="*/ 504780 w 1819744"/>
              <a:gd name="connsiteY18" fmla="*/ 900812 h 2191017"/>
              <a:gd name="connsiteX19" fmla="*/ 468646 w 1819744"/>
              <a:gd name="connsiteY19" fmla="*/ 919035 h 2191017"/>
              <a:gd name="connsiteX20" fmla="*/ 408356 w 1819744"/>
              <a:gd name="connsiteY20" fmla="*/ 954180 h 2191017"/>
              <a:gd name="connsiteX21" fmla="*/ 300445 w 1819744"/>
              <a:gd name="connsiteY21" fmla="*/ 1026072 h 2191017"/>
              <a:gd name="connsiteX22" fmla="*/ 196171 w 1819744"/>
              <a:gd name="connsiteY22" fmla="*/ 1145081 h 2191017"/>
              <a:gd name="connsiteX23" fmla="*/ 147686 w 1819744"/>
              <a:gd name="connsiteY23" fmla="*/ 1310598 h 2191017"/>
              <a:gd name="connsiteX24" fmla="*/ 165660 w 1819744"/>
              <a:gd name="connsiteY24" fmla="*/ 1490331 h 2191017"/>
              <a:gd name="connsiteX25" fmla="*/ 346154 w 1819744"/>
              <a:gd name="connsiteY25" fmla="*/ 1874765 h 2191017"/>
              <a:gd name="connsiteX26" fmla="*/ 861224 w 1819744"/>
              <a:gd name="connsiteY26" fmla="*/ 2188467 h 2191017"/>
              <a:gd name="connsiteX27" fmla="*/ 399315 w 1819744"/>
              <a:gd name="connsiteY27" fmla="*/ 2016053 h 2191017"/>
              <a:gd name="connsiteX28" fmla="*/ 79532 w 1819744"/>
              <a:gd name="connsiteY28" fmla="*/ 1613450 h 2191017"/>
              <a:gd name="connsiteX29" fmla="*/ 43232 w 1819744"/>
              <a:gd name="connsiteY29" fmla="*/ 761509 h 2191017"/>
              <a:gd name="connsiteX0" fmla="*/ 43232 w 1819744"/>
              <a:gd name="connsiteY0" fmla="*/ 761509 h 2191017"/>
              <a:gd name="connsiteX1" fmla="*/ 574738 w 1819744"/>
              <a:gd name="connsiteY1" fmla="*/ 147589 h 2191017"/>
              <a:gd name="connsiteX2" fmla="*/ 1102198 w 1819744"/>
              <a:gd name="connsiteY2" fmla="*/ 10489 h 2191017"/>
              <a:gd name="connsiteX3" fmla="*/ 1320607 w 1819744"/>
              <a:gd name="connsiteY3" fmla="*/ 14577 h 2191017"/>
              <a:gd name="connsiteX4" fmla="*/ 1535237 w 1819744"/>
              <a:gd name="connsiteY4" fmla="*/ 79255 h 2191017"/>
              <a:gd name="connsiteX5" fmla="*/ 1812317 w 1819744"/>
              <a:gd name="connsiteY5" fmla="*/ 233576 h 2191017"/>
              <a:gd name="connsiteX6" fmla="*/ 1735958 w 1819744"/>
              <a:gd name="connsiteY6" fmla="*/ 292987 h 2191017"/>
              <a:gd name="connsiteX7" fmla="*/ 1696930 w 1819744"/>
              <a:gd name="connsiteY7" fmla="*/ 302279 h 2191017"/>
              <a:gd name="connsiteX8" fmla="*/ 1630021 w 1819744"/>
              <a:gd name="connsiteY8" fmla="*/ 253957 h 2191017"/>
              <a:gd name="connsiteX9" fmla="*/ 1538955 w 1819744"/>
              <a:gd name="connsiteY9" fmla="*/ 179616 h 2191017"/>
              <a:gd name="connsiteX10" fmla="*/ 1423724 w 1819744"/>
              <a:gd name="connsiteY10" fmla="*/ 108991 h 2191017"/>
              <a:gd name="connsiteX11" fmla="*/ 1362392 w 1819744"/>
              <a:gd name="connsiteY11" fmla="*/ 75538 h 2191017"/>
              <a:gd name="connsiteX12" fmla="*/ 1366269 w 1819744"/>
              <a:gd name="connsiteY12" fmla="*/ 70024 h 2191017"/>
              <a:gd name="connsiteX13" fmla="*/ 1133952 w 1819744"/>
              <a:gd name="connsiteY13" fmla="*/ 73740 h 2191017"/>
              <a:gd name="connsiteX14" fmla="*/ 886291 w 1819744"/>
              <a:gd name="connsiteY14" fmla="*/ 192232 h 2191017"/>
              <a:gd name="connsiteX15" fmla="*/ 812425 w 1819744"/>
              <a:gd name="connsiteY15" fmla="*/ 408277 h 2191017"/>
              <a:gd name="connsiteX16" fmla="*/ 819563 w 1819744"/>
              <a:gd name="connsiteY16" fmla="*/ 593319 h 2191017"/>
              <a:gd name="connsiteX17" fmla="*/ 880015 w 1819744"/>
              <a:gd name="connsiteY17" fmla="*/ 1031166 h 2191017"/>
              <a:gd name="connsiteX18" fmla="*/ 504780 w 1819744"/>
              <a:gd name="connsiteY18" fmla="*/ 900812 h 2191017"/>
              <a:gd name="connsiteX19" fmla="*/ 468646 w 1819744"/>
              <a:gd name="connsiteY19" fmla="*/ 919035 h 2191017"/>
              <a:gd name="connsiteX20" fmla="*/ 408356 w 1819744"/>
              <a:gd name="connsiteY20" fmla="*/ 954180 h 2191017"/>
              <a:gd name="connsiteX21" fmla="*/ 300445 w 1819744"/>
              <a:gd name="connsiteY21" fmla="*/ 1026072 h 2191017"/>
              <a:gd name="connsiteX22" fmla="*/ 196171 w 1819744"/>
              <a:gd name="connsiteY22" fmla="*/ 1145081 h 2191017"/>
              <a:gd name="connsiteX23" fmla="*/ 147686 w 1819744"/>
              <a:gd name="connsiteY23" fmla="*/ 1310598 h 2191017"/>
              <a:gd name="connsiteX24" fmla="*/ 165660 w 1819744"/>
              <a:gd name="connsiteY24" fmla="*/ 1490331 h 2191017"/>
              <a:gd name="connsiteX25" fmla="*/ 346154 w 1819744"/>
              <a:gd name="connsiteY25" fmla="*/ 1874765 h 2191017"/>
              <a:gd name="connsiteX26" fmla="*/ 861224 w 1819744"/>
              <a:gd name="connsiteY26" fmla="*/ 2188467 h 2191017"/>
              <a:gd name="connsiteX27" fmla="*/ 399315 w 1819744"/>
              <a:gd name="connsiteY27" fmla="*/ 2016053 h 2191017"/>
              <a:gd name="connsiteX28" fmla="*/ 79532 w 1819744"/>
              <a:gd name="connsiteY28" fmla="*/ 1613450 h 2191017"/>
              <a:gd name="connsiteX29" fmla="*/ 43232 w 1819744"/>
              <a:gd name="connsiteY29" fmla="*/ 761509 h 2191017"/>
              <a:gd name="connsiteX0" fmla="*/ 43232 w 1819744"/>
              <a:gd name="connsiteY0" fmla="*/ 761509 h 2191017"/>
              <a:gd name="connsiteX1" fmla="*/ 574738 w 1819744"/>
              <a:gd name="connsiteY1" fmla="*/ 147589 h 2191017"/>
              <a:gd name="connsiteX2" fmla="*/ 1102198 w 1819744"/>
              <a:gd name="connsiteY2" fmla="*/ 10489 h 2191017"/>
              <a:gd name="connsiteX3" fmla="*/ 1320607 w 1819744"/>
              <a:gd name="connsiteY3" fmla="*/ 14577 h 2191017"/>
              <a:gd name="connsiteX4" fmla="*/ 1535237 w 1819744"/>
              <a:gd name="connsiteY4" fmla="*/ 79255 h 2191017"/>
              <a:gd name="connsiteX5" fmla="*/ 1812317 w 1819744"/>
              <a:gd name="connsiteY5" fmla="*/ 233576 h 2191017"/>
              <a:gd name="connsiteX6" fmla="*/ 1735958 w 1819744"/>
              <a:gd name="connsiteY6" fmla="*/ 296704 h 2191017"/>
              <a:gd name="connsiteX7" fmla="*/ 1696930 w 1819744"/>
              <a:gd name="connsiteY7" fmla="*/ 302279 h 2191017"/>
              <a:gd name="connsiteX8" fmla="*/ 1630021 w 1819744"/>
              <a:gd name="connsiteY8" fmla="*/ 253957 h 2191017"/>
              <a:gd name="connsiteX9" fmla="*/ 1538955 w 1819744"/>
              <a:gd name="connsiteY9" fmla="*/ 179616 h 2191017"/>
              <a:gd name="connsiteX10" fmla="*/ 1423724 w 1819744"/>
              <a:gd name="connsiteY10" fmla="*/ 108991 h 2191017"/>
              <a:gd name="connsiteX11" fmla="*/ 1362392 w 1819744"/>
              <a:gd name="connsiteY11" fmla="*/ 75538 h 2191017"/>
              <a:gd name="connsiteX12" fmla="*/ 1366269 w 1819744"/>
              <a:gd name="connsiteY12" fmla="*/ 70024 h 2191017"/>
              <a:gd name="connsiteX13" fmla="*/ 1133952 w 1819744"/>
              <a:gd name="connsiteY13" fmla="*/ 73740 h 2191017"/>
              <a:gd name="connsiteX14" fmla="*/ 886291 w 1819744"/>
              <a:gd name="connsiteY14" fmla="*/ 192232 h 2191017"/>
              <a:gd name="connsiteX15" fmla="*/ 812425 w 1819744"/>
              <a:gd name="connsiteY15" fmla="*/ 408277 h 2191017"/>
              <a:gd name="connsiteX16" fmla="*/ 819563 w 1819744"/>
              <a:gd name="connsiteY16" fmla="*/ 593319 h 2191017"/>
              <a:gd name="connsiteX17" fmla="*/ 880015 w 1819744"/>
              <a:gd name="connsiteY17" fmla="*/ 1031166 h 2191017"/>
              <a:gd name="connsiteX18" fmla="*/ 504780 w 1819744"/>
              <a:gd name="connsiteY18" fmla="*/ 900812 h 2191017"/>
              <a:gd name="connsiteX19" fmla="*/ 468646 w 1819744"/>
              <a:gd name="connsiteY19" fmla="*/ 919035 h 2191017"/>
              <a:gd name="connsiteX20" fmla="*/ 408356 w 1819744"/>
              <a:gd name="connsiteY20" fmla="*/ 954180 h 2191017"/>
              <a:gd name="connsiteX21" fmla="*/ 300445 w 1819744"/>
              <a:gd name="connsiteY21" fmla="*/ 1026072 h 2191017"/>
              <a:gd name="connsiteX22" fmla="*/ 196171 w 1819744"/>
              <a:gd name="connsiteY22" fmla="*/ 1145081 h 2191017"/>
              <a:gd name="connsiteX23" fmla="*/ 147686 w 1819744"/>
              <a:gd name="connsiteY23" fmla="*/ 1310598 h 2191017"/>
              <a:gd name="connsiteX24" fmla="*/ 165660 w 1819744"/>
              <a:gd name="connsiteY24" fmla="*/ 1490331 h 2191017"/>
              <a:gd name="connsiteX25" fmla="*/ 346154 w 1819744"/>
              <a:gd name="connsiteY25" fmla="*/ 1874765 h 2191017"/>
              <a:gd name="connsiteX26" fmla="*/ 861224 w 1819744"/>
              <a:gd name="connsiteY26" fmla="*/ 2188467 h 2191017"/>
              <a:gd name="connsiteX27" fmla="*/ 399315 w 1819744"/>
              <a:gd name="connsiteY27" fmla="*/ 2016053 h 2191017"/>
              <a:gd name="connsiteX28" fmla="*/ 79532 w 1819744"/>
              <a:gd name="connsiteY28" fmla="*/ 1613450 h 2191017"/>
              <a:gd name="connsiteX29" fmla="*/ 43232 w 1819744"/>
              <a:gd name="connsiteY29" fmla="*/ 761509 h 2191017"/>
              <a:gd name="connsiteX0" fmla="*/ 43232 w 1819744"/>
              <a:gd name="connsiteY0" fmla="*/ 761509 h 2191017"/>
              <a:gd name="connsiteX1" fmla="*/ 574738 w 1819744"/>
              <a:gd name="connsiteY1" fmla="*/ 147589 h 2191017"/>
              <a:gd name="connsiteX2" fmla="*/ 1102198 w 1819744"/>
              <a:gd name="connsiteY2" fmla="*/ 10489 h 2191017"/>
              <a:gd name="connsiteX3" fmla="*/ 1320607 w 1819744"/>
              <a:gd name="connsiteY3" fmla="*/ 14577 h 2191017"/>
              <a:gd name="connsiteX4" fmla="*/ 1535237 w 1819744"/>
              <a:gd name="connsiteY4" fmla="*/ 79255 h 2191017"/>
              <a:gd name="connsiteX5" fmla="*/ 1812317 w 1819744"/>
              <a:gd name="connsiteY5" fmla="*/ 233576 h 2191017"/>
              <a:gd name="connsiteX6" fmla="*/ 1735958 w 1819744"/>
              <a:gd name="connsiteY6" fmla="*/ 291129 h 2191017"/>
              <a:gd name="connsiteX7" fmla="*/ 1696930 w 1819744"/>
              <a:gd name="connsiteY7" fmla="*/ 302279 h 2191017"/>
              <a:gd name="connsiteX8" fmla="*/ 1630021 w 1819744"/>
              <a:gd name="connsiteY8" fmla="*/ 253957 h 2191017"/>
              <a:gd name="connsiteX9" fmla="*/ 1538955 w 1819744"/>
              <a:gd name="connsiteY9" fmla="*/ 179616 h 2191017"/>
              <a:gd name="connsiteX10" fmla="*/ 1423724 w 1819744"/>
              <a:gd name="connsiteY10" fmla="*/ 108991 h 2191017"/>
              <a:gd name="connsiteX11" fmla="*/ 1362392 w 1819744"/>
              <a:gd name="connsiteY11" fmla="*/ 75538 h 2191017"/>
              <a:gd name="connsiteX12" fmla="*/ 1366269 w 1819744"/>
              <a:gd name="connsiteY12" fmla="*/ 70024 h 2191017"/>
              <a:gd name="connsiteX13" fmla="*/ 1133952 w 1819744"/>
              <a:gd name="connsiteY13" fmla="*/ 73740 h 2191017"/>
              <a:gd name="connsiteX14" fmla="*/ 886291 w 1819744"/>
              <a:gd name="connsiteY14" fmla="*/ 192232 h 2191017"/>
              <a:gd name="connsiteX15" fmla="*/ 812425 w 1819744"/>
              <a:gd name="connsiteY15" fmla="*/ 408277 h 2191017"/>
              <a:gd name="connsiteX16" fmla="*/ 819563 w 1819744"/>
              <a:gd name="connsiteY16" fmla="*/ 593319 h 2191017"/>
              <a:gd name="connsiteX17" fmla="*/ 880015 w 1819744"/>
              <a:gd name="connsiteY17" fmla="*/ 1031166 h 2191017"/>
              <a:gd name="connsiteX18" fmla="*/ 504780 w 1819744"/>
              <a:gd name="connsiteY18" fmla="*/ 900812 h 2191017"/>
              <a:gd name="connsiteX19" fmla="*/ 468646 w 1819744"/>
              <a:gd name="connsiteY19" fmla="*/ 919035 h 2191017"/>
              <a:gd name="connsiteX20" fmla="*/ 408356 w 1819744"/>
              <a:gd name="connsiteY20" fmla="*/ 954180 h 2191017"/>
              <a:gd name="connsiteX21" fmla="*/ 300445 w 1819744"/>
              <a:gd name="connsiteY21" fmla="*/ 1026072 h 2191017"/>
              <a:gd name="connsiteX22" fmla="*/ 196171 w 1819744"/>
              <a:gd name="connsiteY22" fmla="*/ 1145081 h 2191017"/>
              <a:gd name="connsiteX23" fmla="*/ 147686 w 1819744"/>
              <a:gd name="connsiteY23" fmla="*/ 1310598 h 2191017"/>
              <a:gd name="connsiteX24" fmla="*/ 165660 w 1819744"/>
              <a:gd name="connsiteY24" fmla="*/ 1490331 h 2191017"/>
              <a:gd name="connsiteX25" fmla="*/ 346154 w 1819744"/>
              <a:gd name="connsiteY25" fmla="*/ 1874765 h 2191017"/>
              <a:gd name="connsiteX26" fmla="*/ 861224 w 1819744"/>
              <a:gd name="connsiteY26" fmla="*/ 2188467 h 2191017"/>
              <a:gd name="connsiteX27" fmla="*/ 399315 w 1819744"/>
              <a:gd name="connsiteY27" fmla="*/ 2016053 h 2191017"/>
              <a:gd name="connsiteX28" fmla="*/ 79532 w 1819744"/>
              <a:gd name="connsiteY28" fmla="*/ 1613450 h 2191017"/>
              <a:gd name="connsiteX29" fmla="*/ 43232 w 1819744"/>
              <a:gd name="connsiteY29" fmla="*/ 761509 h 2191017"/>
              <a:gd name="connsiteX0" fmla="*/ 43232 w 1827706"/>
              <a:gd name="connsiteY0" fmla="*/ 761509 h 2191017"/>
              <a:gd name="connsiteX1" fmla="*/ 574738 w 1827706"/>
              <a:gd name="connsiteY1" fmla="*/ 147589 h 2191017"/>
              <a:gd name="connsiteX2" fmla="*/ 1102198 w 1827706"/>
              <a:gd name="connsiteY2" fmla="*/ 10489 h 2191017"/>
              <a:gd name="connsiteX3" fmla="*/ 1320607 w 1827706"/>
              <a:gd name="connsiteY3" fmla="*/ 14577 h 2191017"/>
              <a:gd name="connsiteX4" fmla="*/ 1535237 w 1827706"/>
              <a:gd name="connsiteY4" fmla="*/ 79255 h 2191017"/>
              <a:gd name="connsiteX5" fmla="*/ 1812317 w 1827706"/>
              <a:gd name="connsiteY5" fmla="*/ 233576 h 2191017"/>
              <a:gd name="connsiteX6" fmla="*/ 1786138 w 1827706"/>
              <a:gd name="connsiteY6" fmla="*/ 272543 h 2191017"/>
              <a:gd name="connsiteX7" fmla="*/ 1735958 w 1827706"/>
              <a:gd name="connsiteY7" fmla="*/ 291129 h 2191017"/>
              <a:gd name="connsiteX8" fmla="*/ 1696930 w 1827706"/>
              <a:gd name="connsiteY8" fmla="*/ 302279 h 2191017"/>
              <a:gd name="connsiteX9" fmla="*/ 1630021 w 1827706"/>
              <a:gd name="connsiteY9" fmla="*/ 253957 h 2191017"/>
              <a:gd name="connsiteX10" fmla="*/ 1538955 w 1827706"/>
              <a:gd name="connsiteY10" fmla="*/ 179616 h 2191017"/>
              <a:gd name="connsiteX11" fmla="*/ 1423724 w 1827706"/>
              <a:gd name="connsiteY11" fmla="*/ 108991 h 2191017"/>
              <a:gd name="connsiteX12" fmla="*/ 1362392 w 1827706"/>
              <a:gd name="connsiteY12" fmla="*/ 75538 h 2191017"/>
              <a:gd name="connsiteX13" fmla="*/ 1366269 w 1827706"/>
              <a:gd name="connsiteY13" fmla="*/ 70024 h 2191017"/>
              <a:gd name="connsiteX14" fmla="*/ 1133952 w 1827706"/>
              <a:gd name="connsiteY14" fmla="*/ 73740 h 2191017"/>
              <a:gd name="connsiteX15" fmla="*/ 886291 w 1827706"/>
              <a:gd name="connsiteY15" fmla="*/ 192232 h 2191017"/>
              <a:gd name="connsiteX16" fmla="*/ 812425 w 1827706"/>
              <a:gd name="connsiteY16" fmla="*/ 408277 h 2191017"/>
              <a:gd name="connsiteX17" fmla="*/ 819563 w 1827706"/>
              <a:gd name="connsiteY17" fmla="*/ 593319 h 2191017"/>
              <a:gd name="connsiteX18" fmla="*/ 880015 w 1827706"/>
              <a:gd name="connsiteY18" fmla="*/ 1031166 h 2191017"/>
              <a:gd name="connsiteX19" fmla="*/ 504780 w 1827706"/>
              <a:gd name="connsiteY19" fmla="*/ 900812 h 2191017"/>
              <a:gd name="connsiteX20" fmla="*/ 468646 w 1827706"/>
              <a:gd name="connsiteY20" fmla="*/ 919035 h 2191017"/>
              <a:gd name="connsiteX21" fmla="*/ 408356 w 1827706"/>
              <a:gd name="connsiteY21" fmla="*/ 954180 h 2191017"/>
              <a:gd name="connsiteX22" fmla="*/ 300445 w 1827706"/>
              <a:gd name="connsiteY22" fmla="*/ 1026072 h 2191017"/>
              <a:gd name="connsiteX23" fmla="*/ 196171 w 1827706"/>
              <a:gd name="connsiteY23" fmla="*/ 1145081 h 2191017"/>
              <a:gd name="connsiteX24" fmla="*/ 147686 w 1827706"/>
              <a:gd name="connsiteY24" fmla="*/ 1310598 h 2191017"/>
              <a:gd name="connsiteX25" fmla="*/ 165660 w 1827706"/>
              <a:gd name="connsiteY25" fmla="*/ 1490331 h 2191017"/>
              <a:gd name="connsiteX26" fmla="*/ 346154 w 1827706"/>
              <a:gd name="connsiteY26" fmla="*/ 1874765 h 2191017"/>
              <a:gd name="connsiteX27" fmla="*/ 861224 w 1827706"/>
              <a:gd name="connsiteY27" fmla="*/ 2188467 h 2191017"/>
              <a:gd name="connsiteX28" fmla="*/ 399315 w 1827706"/>
              <a:gd name="connsiteY28" fmla="*/ 2016053 h 2191017"/>
              <a:gd name="connsiteX29" fmla="*/ 79532 w 1827706"/>
              <a:gd name="connsiteY29" fmla="*/ 1613450 h 2191017"/>
              <a:gd name="connsiteX30" fmla="*/ 43232 w 1827706"/>
              <a:gd name="connsiteY30" fmla="*/ 761509 h 2191017"/>
              <a:gd name="connsiteX0" fmla="*/ 43232 w 1827706"/>
              <a:gd name="connsiteY0" fmla="*/ 761509 h 2191017"/>
              <a:gd name="connsiteX1" fmla="*/ 574738 w 1827706"/>
              <a:gd name="connsiteY1" fmla="*/ 147589 h 2191017"/>
              <a:gd name="connsiteX2" fmla="*/ 1102198 w 1827706"/>
              <a:gd name="connsiteY2" fmla="*/ 10489 h 2191017"/>
              <a:gd name="connsiteX3" fmla="*/ 1320607 w 1827706"/>
              <a:gd name="connsiteY3" fmla="*/ 14577 h 2191017"/>
              <a:gd name="connsiteX4" fmla="*/ 1535237 w 1827706"/>
              <a:gd name="connsiteY4" fmla="*/ 79255 h 2191017"/>
              <a:gd name="connsiteX5" fmla="*/ 1812317 w 1827706"/>
              <a:gd name="connsiteY5" fmla="*/ 233576 h 2191017"/>
              <a:gd name="connsiteX6" fmla="*/ 1786138 w 1827706"/>
              <a:gd name="connsiteY6" fmla="*/ 272543 h 2191017"/>
              <a:gd name="connsiteX7" fmla="*/ 1728524 w 1827706"/>
              <a:gd name="connsiteY7" fmla="*/ 372904 h 2191017"/>
              <a:gd name="connsiteX8" fmla="*/ 1696930 w 1827706"/>
              <a:gd name="connsiteY8" fmla="*/ 302279 h 2191017"/>
              <a:gd name="connsiteX9" fmla="*/ 1630021 w 1827706"/>
              <a:gd name="connsiteY9" fmla="*/ 253957 h 2191017"/>
              <a:gd name="connsiteX10" fmla="*/ 1538955 w 1827706"/>
              <a:gd name="connsiteY10" fmla="*/ 179616 h 2191017"/>
              <a:gd name="connsiteX11" fmla="*/ 1423724 w 1827706"/>
              <a:gd name="connsiteY11" fmla="*/ 108991 h 2191017"/>
              <a:gd name="connsiteX12" fmla="*/ 1362392 w 1827706"/>
              <a:gd name="connsiteY12" fmla="*/ 75538 h 2191017"/>
              <a:gd name="connsiteX13" fmla="*/ 1366269 w 1827706"/>
              <a:gd name="connsiteY13" fmla="*/ 70024 h 2191017"/>
              <a:gd name="connsiteX14" fmla="*/ 1133952 w 1827706"/>
              <a:gd name="connsiteY14" fmla="*/ 73740 h 2191017"/>
              <a:gd name="connsiteX15" fmla="*/ 886291 w 1827706"/>
              <a:gd name="connsiteY15" fmla="*/ 192232 h 2191017"/>
              <a:gd name="connsiteX16" fmla="*/ 812425 w 1827706"/>
              <a:gd name="connsiteY16" fmla="*/ 408277 h 2191017"/>
              <a:gd name="connsiteX17" fmla="*/ 819563 w 1827706"/>
              <a:gd name="connsiteY17" fmla="*/ 593319 h 2191017"/>
              <a:gd name="connsiteX18" fmla="*/ 880015 w 1827706"/>
              <a:gd name="connsiteY18" fmla="*/ 1031166 h 2191017"/>
              <a:gd name="connsiteX19" fmla="*/ 504780 w 1827706"/>
              <a:gd name="connsiteY19" fmla="*/ 900812 h 2191017"/>
              <a:gd name="connsiteX20" fmla="*/ 468646 w 1827706"/>
              <a:gd name="connsiteY20" fmla="*/ 919035 h 2191017"/>
              <a:gd name="connsiteX21" fmla="*/ 408356 w 1827706"/>
              <a:gd name="connsiteY21" fmla="*/ 954180 h 2191017"/>
              <a:gd name="connsiteX22" fmla="*/ 300445 w 1827706"/>
              <a:gd name="connsiteY22" fmla="*/ 1026072 h 2191017"/>
              <a:gd name="connsiteX23" fmla="*/ 196171 w 1827706"/>
              <a:gd name="connsiteY23" fmla="*/ 1145081 h 2191017"/>
              <a:gd name="connsiteX24" fmla="*/ 147686 w 1827706"/>
              <a:gd name="connsiteY24" fmla="*/ 1310598 h 2191017"/>
              <a:gd name="connsiteX25" fmla="*/ 165660 w 1827706"/>
              <a:gd name="connsiteY25" fmla="*/ 1490331 h 2191017"/>
              <a:gd name="connsiteX26" fmla="*/ 346154 w 1827706"/>
              <a:gd name="connsiteY26" fmla="*/ 1874765 h 2191017"/>
              <a:gd name="connsiteX27" fmla="*/ 861224 w 1827706"/>
              <a:gd name="connsiteY27" fmla="*/ 2188467 h 2191017"/>
              <a:gd name="connsiteX28" fmla="*/ 399315 w 1827706"/>
              <a:gd name="connsiteY28" fmla="*/ 2016053 h 2191017"/>
              <a:gd name="connsiteX29" fmla="*/ 79532 w 1827706"/>
              <a:gd name="connsiteY29" fmla="*/ 1613450 h 2191017"/>
              <a:gd name="connsiteX30" fmla="*/ 43232 w 1827706"/>
              <a:gd name="connsiteY30" fmla="*/ 761509 h 2191017"/>
              <a:gd name="connsiteX0" fmla="*/ 43232 w 1827706"/>
              <a:gd name="connsiteY0" fmla="*/ 761509 h 2191017"/>
              <a:gd name="connsiteX1" fmla="*/ 574738 w 1827706"/>
              <a:gd name="connsiteY1" fmla="*/ 147589 h 2191017"/>
              <a:gd name="connsiteX2" fmla="*/ 1102198 w 1827706"/>
              <a:gd name="connsiteY2" fmla="*/ 10489 h 2191017"/>
              <a:gd name="connsiteX3" fmla="*/ 1320607 w 1827706"/>
              <a:gd name="connsiteY3" fmla="*/ 14577 h 2191017"/>
              <a:gd name="connsiteX4" fmla="*/ 1535237 w 1827706"/>
              <a:gd name="connsiteY4" fmla="*/ 79255 h 2191017"/>
              <a:gd name="connsiteX5" fmla="*/ 1812317 w 1827706"/>
              <a:gd name="connsiteY5" fmla="*/ 233576 h 2191017"/>
              <a:gd name="connsiteX6" fmla="*/ 1786138 w 1827706"/>
              <a:gd name="connsiteY6" fmla="*/ 272543 h 2191017"/>
              <a:gd name="connsiteX7" fmla="*/ 1728524 w 1827706"/>
              <a:gd name="connsiteY7" fmla="*/ 372904 h 2191017"/>
              <a:gd name="connsiteX8" fmla="*/ 1696930 w 1827706"/>
              <a:gd name="connsiteY8" fmla="*/ 302279 h 2191017"/>
              <a:gd name="connsiteX9" fmla="*/ 1630021 w 1827706"/>
              <a:gd name="connsiteY9" fmla="*/ 253957 h 2191017"/>
              <a:gd name="connsiteX10" fmla="*/ 1538955 w 1827706"/>
              <a:gd name="connsiteY10" fmla="*/ 179616 h 2191017"/>
              <a:gd name="connsiteX11" fmla="*/ 1423724 w 1827706"/>
              <a:gd name="connsiteY11" fmla="*/ 108991 h 2191017"/>
              <a:gd name="connsiteX12" fmla="*/ 1362392 w 1827706"/>
              <a:gd name="connsiteY12" fmla="*/ 75538 h 2191017"/>
              <a:gd name="connsiteX13" fmla="*/ 1366269 w 1827706"/>
              <a:gd name="connsiteY13" fmla="*/ 70024 h 2191017"/>
              <a:gd name="connsiteX14" fmla="*/ 1133952 w 1827706"/>
              <a:gd name="connsiteY14" fmla="*/ 73740 h 2191017"/>
              <a:gd name="connsiteX15" fmla="*/ 886291 w 1827706"/>
              <a:gd name="connsiteY15" fmla="*/ 192232 h 2191017"/>
              <a:gd name="connsiteX16" fmla="*/ 812425 w 1827706"/>
              <a:gd name="connsiteY16" fmla="*/ 408277 h 2191017"/>
              <a:gd name="connsiteX17" fmla="*/ 819563 w 1827706"/>
              <a:gd name="connsiteY17" fmla="*/ 593319 h 2191017"/>
              <a:gd name="connsiteX18" fmla="*/ 880015 w 1827706"/>
              <a:gd name="connsiteY18" fmla="*/ 1031166 h 2191017"/>
              <a:gd name="connsiteX19" fmla="*/ 504780 w 1827706"/>
              <a:gd name="connsiteY19" fmla="*/ 900812 h 2191017"/>
              <a:gd name="connsiteX20" fmla="*/ 468646 w 1827706"/>
              <a:gd name="connsiteY20" fmla="*/ 919035 h 2191017"/>
              <a:gd name="connsiteX21" fmla="*/ 408356 w 1827706"/>
              <a:gd name="connsiteY21" fmla="*/ 954180 h 2191017"/>
              <a:gd name="connsiteX22" fmla="*/ 300445 w 1827706"/>
              <a:gd name="connsiteY22" fmla="*/ 1026072 h 2191017"/>
              <a:gd name="connsiteX23" fmla="*/ 196171 w 1827706"/>
              <a:gd name="connsiteY23" fmla="*/ 1145081 h 2191017"/>
              <a:gd name="connsiteX24" fmla="*/ 147686 w 1827706"/>
              <a:gd name="connsiteY24" fmla="*/ 1310598 h 2191017"/>
              <a:gd name="connsiteX25" fmla="*/ 165660 w 1827706"/>
              <a:gd name="connsiteY25" fmla="*/ 1490331 h 2191017"/>
              <a:gd name="connsiteX26" fmla="*/ 346154 w 1827706"/>
              <a:gd name="connsiteY26" fmla="*/ 1874765 h 2191017"/>
              <a:gd name="connsiteX27" fmla="*/ 861224 w 1827706"/>
              <a:gd name="connsiteY27" fmla="*/ 2188467 h 2191017"/>
              <a:gd name="connsiteX28" fmla="*/ 399315 w 1827706"/>
              <a:gd name="connsiteY28" fmla="*/ 2016053 h 2191017"/>
              <a:gd name="connsiteX29" fmla="*/ 79532 w 1827706"/>
              <a:gd name="connsiteY29" fmla="*/ 1613450 h 2191017"/>
              <a:gd name="connsiteX30" fmla="*/ 43232 w 1827706"/>
              <a:gd name="connsiteY30" fmla="*/ 761509 h 21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27706" h="2191017">
                <a:moveTo>
                  <a:pt x="43232" y="761509"/>
                </a:moveTo>
                <a:cubicBezTo>
                  <a:pt x="125766" y="517199"/>
                  <a:pt x="398244" y="272759"/>
                  <a:pt x="574738" y="147589"/>
                </a:cubicBezTo>
                <a:cubicBezTo>
                  <a:pt x="751232" y="22419"/>
                  <a:pt x="981913" y="32658"/>
                  <a:pt x="1102198" y="10489"/>
                </a:cubicBezTo>
                <a:cubicBezTo>
                  <a:pt x="1233635" y="3188"/>
                  <a:pt x="1221149" y="-10834"/>
                  <a:pt x="1320607" y="14577"/>
                </a:cubicBezTo>
                <a:cubicBezTo>
                  <a:pt x="1390612" y="28206"/>
                  <a:pt x="1470322" y="51428"/>
                  <a:pt x="1535237" y="79255"/>
                </a:cubicBezTo>
                <a:cubicBezTo>
                  <a:pt x="1600152" y="107082"/>
                  <a:pt x="1770500" y="201361"/>
                  <a:pt x="1812317" y="233576"/>
                </a:cubicBezTo>
                <a:cubicBezTo>
                  <a:pt x="1854134" y="265791"/>
                  <a:pt x="1798864" y="262951"/>
                  <a:pt x="1786138" y="272543"/>
                </a:cubicBezTo>
                <a:cubicBezTo>
                  <a:pt x="1773412" y="282135"/>
                  <a:pt x="1743392" y="367948"/>
                  <a:pt x="1728524" y="372904"/>
                </a:cubicBezTo>
                <a:cubicBezTo>
                  <a:pt x="1713656" y="377860"/>
                  <a:pt x="1713967" y="311262"/>
                  <a:pt x="1696930" y="302279"/>
                </a:cubicBezTo>
                <a:cubicBezTo>
                  <a:pt x="1679893" y="293296"/>
                  <a:pt x="1656660" y="273162"/>
                  <a:pt x="1630021" y="253957"/>
                </a:cubicBezTo>
                <a:cubicBezTo>
                  <a:pt x="1603382" y="234752"/>
                  <a:pt x="1573957" y="201299"/>
                  <a:pt x="1538955" y="179616"/>
                </a:cubicBezTo>
                <a:lnTo>
                  <a:pt x="1423724" y="108991"/>
                </a:lnTo>
                <a:cubicBezTo>
                  <a:pt x="1397704" y="90406"/>
                  <a:pt x="1371968" y="82032"/>
                  <a:pt x="1362392" y="75538"/>
                </a:cubicBezTo>
                <a:cubicBezTo>
                  <a:pt x="1352816" y="69044"/>
                  <a:pt x="1407750" y="69085"/>
                  <a:pt x="1366269" y="70024"/>
                </a:cubicBezTo>
                <a:cubicBezTo>
                  <a:pt x="1324788" y="70963"/>
                  <a:pt x="1195363" y="46557"/>
                  <a:pt x="1133952" y="73740"/>
                </a:cubicBezTo>
                <a:cubicBezTo>
                  <a:pt x="1072541" y="100923"/>
                  <a:pt x="939879" y="136476"/>
                  <a:pt x="886291" y="192232"/>
                </a:cubicBezTo>
                <a:cubicBezTo>
                  <a:pt x="832703" y="247988"/>
                  <a:pt x="821068" y="342049"/>
                  <a:pt x="812425" y="408277"/>
                </a:cubicBezTo>
                <a:cubicBezTo>
                  <a:pt x="803782" y="474505"/>
                  <a:pt x="813874" y="491673"/>
                  <a:pt x="819563" y="593319"/>
                </a:cubicBezTo>
                <a:cubicBezTo>
                  <a:pt x="825252" y="694966"/>
                  <a:pt x="932265" y="994064"/>
                  <a:pt x="880015" y="1031166"/>
                </a:cubicBezTo>
                <a:cubicBezTo>
                  <a:pt x="827765" y="1068269"/>
                  <a:pt x="573341" y="919500"/>
                  <a:pt x="504780" y="900812"/>
                </a:cubicBezTo>
                <a:cubicBezTo>
                  <a:pt x="436219" y="882124"/>
                  <a:pt x="487775" y="911670"/>
                  <a:pt x="468646" y="919035"/>
                </a:cubicBezTo>
                <a:cubicBezTo>
                  <a:pt x="449517" y="926400"/>
                  <a:pt x="432822" y="934812"/>
                  <a:pt x="408356" y="954180"/>
                </a:cubicBezTo>
                <a:cubicBezTo>
                  <a:pt x="383891" y="973549"/>
                  <a:pt x="329183" y="1003430"/>
                  <a:pt x="300445" y="1026072"/>
                </a:cubicBezTo>
                <a:cubicBezTo>
                  <a:pt x="271707" y="1048714"/>
                  <a:pt x="222754" y="1097286"/>
                  <a:pt x="196171" y="1145081"/>
                </a:cubicBezTo>
                <a:cubicBezTo>
                  <a:pt x="169588" y="1192876"/>
                  <a:pt x="160635" y="1263915"/>
                  <a:pt x="147686" y="1310598"/>
                </a:cubicBezTo>
                <a:cubicBezTo>
                  <a:pt x="134737" y="1357281"/>
                  <a:pt x="140572" y="1398967"/>
                  <a:pt x="165660" y="1490331"/>
                </a:cubicBezTo>
                <a:cubicBezTo>
                  <a:pt x="190748" y="1581695"/>
                  <a:pt x="236441" y="1760185"/>
                  <a:pt x="346154" y="1874765"/>
                </a:cubicBezTo>
                <a:cubicBezTo>
                  <a:pt x="455867" y="1989345"/>
                  <a:pt x="845558" y="2163735"/>
                  <a:pt x="861224" y="2188467"/>
                </a:cubicBezTo>
                <a:cubicBezTo>
                  <a:pt x="875035" y="2211633"/>
                  <a:pt x="444000" y="2070797"/>
                  <a:pt x="399315" y="2016053"/>
                </a:cubicBezTo>
                <a:cubicBezTo>
                  <a:pt x="354630" y="1961309"/>
                  <a:pt x="93197" y="1751021"/>
                  <a:pt x="79532" y="1613450"/>
                </a:cubicBezTo>
                <a:cubicBezTo>
                  <a:pt x="9574" y="1607650"/>
                  <a:pt x="-39302" y="1005819"/>
                  <a:pt x="43232" y="761509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C07AA2-E0EB-4EBF-BF51-5D333C50F27C}"/>
                  </a:ext>
                </a:extLst>
              </p14:cNvPr>
              <p14:cNvContentPartPr/>
              <p14:nvPr/>
            </p14:nvContentPartPr>
            <p14:xfrm>
              <a:off x="5973608" y="4069503"/>
              <a:ext cx="692280" cy="4870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C07AA2-E0EB-4EBF-BF51-5D333C50F27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64968" y="4060503"/>
                <a:ext cx="70992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8404E6C-196D-4C69-845E-54B4DBD44575}"/>
                  </a:ext>
                </a:extLst>
              </p14:cNvPr>
              <p14:cNvContentPartPr/>
              <p14:nvPr/>
            </p14:nvContentPartPr>
            <p14:xfrm>
              <a:off x="6419648" y="4195863"/>
              <a:ext cx="150840" cy="148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8404E6C-196D-4C69-845E-54B4DBD4457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11008" y="4186863"/>
                <a:ext cx="1684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2686C8C-EAE6-48C3-B1EB-CB5EA9AD7D98}"/>
                  </a:ext>
                </a:extLst>
              </p14:cNvPr>
              <p14:cNvContentPartPr/>
              <p14:nvPr/>
            </p14:nvContentPartPr>
            <p14:xfrm>
              <a:off x="5981528" y="4525263"/>
              <a:ext cx="107280" cy="33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2686C8C-EAE6-48C3-B1EB-CB5EA9AD7D9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72888" y="4516623"/>
                <a:ext cx="124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F461BEE-886F-4C3E-A262-873FDCB7E886}"/>
                  </a:ext>
                </a:extLst>
              </p14:cNvPr>
              <p14:cNvContentPartPr/>
              <p14:nvPr/>
            </p14:nvContentPartPr>
            <p14:xfrm>
              <a:off x="6203725" y="2549318"/>
              <a:ext cx="360" cy="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F461BEE-886F-4C3E-A262-873FDCB7E88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99405" y="25449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8DD004-F208-4B19-A0ED-F07C769C15E3}"/>
                  </a:ext>
                </a:extLst>
              </p14:cNvPr>
              <p14:cNvContentPartPr/>
              <p14:nvPr/>
            </p14:nvContentPartPr>
            <p14:xfrm>
              <a:off x="5893405" y="2769278"/>
              <a:ext cx="147240" cy="2646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8DD004-F208-4B19-A0ED-F07C769C15E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889085" y="2764958"/>
                <a:ext cx="1558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8C1DC08-A8CF-4D33-99EF-C6EE90BAA973}"/>
                  </a:ext>
                </a:extLst>
              </p14:cNvPr>
              <p14:cNvContentPartPr/>
              <p14:nvPr/>
            </p14:nvContentPartPr>
            <p14:xfrm>
              <a:off x="5769205" y="2837318"/>
              <a:ext cx="340920" cy="190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8C1DC08-A8CF-4D33-99EF-C6EE90BAA97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64885" y="2832998"/>
                <a:ext cx="349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6A0BDD-619F-498C-8063-13B2FF221CFC}"/>
                  </a:ext>
                </a:extLst>
              </p14:cNvPr>
              <p14:cNvContentPartPr/>
              <p14:nvPr/>
            </p14:nvContentPartPr>
            <p14:xfrm>
              <a:off x="5792565" y="2866568"/>
              <a:ext cx="57960" cy="64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6A0BDD-619F-498C-8063-13B2FF221CF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83925" y="2857928"/>
                <a:ext cx="75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F46D81A-271A-49F7-A343-36895E940465}"/>
                  </a:ext>
                </a:extLst>
              </p14:cNvPr>
              <p14:cNvContentPartPr/>
              <p14:nvPr/>
            </p14:nvContentPartPr>
            <p14:xfrm>
              <a:off x="5832165" y="2819048"/>
              <a:ext cx="17640" cy="96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F46D81A-271A-49F7-A343-36895E940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3525" y="2810408"/>
                <a:ext cx="35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7296C4F-E0D3-4C59-8A1F-AE89B9410D6F}"/>
                  </a:ext>
                </a:extLst>
              </p14:cNvPr>
              <p14:cNvContentPartPr/>
              <p14:nvPr/>
            </p14:nvContentPartPr>
            <p14:xfrm>
              <a:off x="5755125" y="2871608"/>
              <a:ext cx="43920" cy="39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7296C4F-E0D3-4C59-8A1F-AE89B9410D6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50805" y="2867288"/>
                <a:ext cx="52560" cy="4788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Block Arc 107">
            <a:extLst>
              <a:ext uri="{FF2B5EF4-FFF2-40B4-BE49-F238E27FC236}">
                <a16:creationId xmlns:a16="http://schemas.microsoft.com/office/drawing/2014/main" id="{320ECB58-DFD5-4A4D-BDF1-33A74F5D425E}"/>
              </a:ext>
            </a:extLst>
          </p:cNvPr>
          <p:cNvSpPr/>
          <p:nvPr/>
        </p:nvSpPr>
        <p:spPr>
          <a:xfrm rot="20080119">
            <a:off x="5541042" y="2862308"/>
            <a:ext cx="299916" cy="261564"/>
          </a:xfrm>
          <a:custGeom>
            <a:avLst/>
            <a:gdLst>
              <a:gd name="connsiteX0" fmla="*/ 0 w 528033"/>
              <a:gd name="connsiteY0" fmla="*/ 356316 h 712631"/>
              <a:gd name="connsiteX1" fmla="*/ 264017 w 528033"/>
              <a:gd name="connsiteY1" fmla="*/ 0 h 712631"/>
              <a:gd name="connsiteX2" fmla="*/ 528034 w 528033"/>
              <a:gd name="connsiteY2" fmla="*/ 356316 h 712631"/>
              <a:gd name="connsiteX3" fmla="*/ 396025 w 528033"/>
              <a:gd name="connsiteY3" fmla="*/ 356316 h 712631"/>
              <a:gd name="connsiteX4" fmla="*/ 264017 w 528033"/>
              <a:gd name="connsiteY4" fmla="*/ 132009 h 712631"/>
              <a:gd name="connsiteX5" fmla="*/ 132009 w 528033"/>
              <a:gd name="connsiteY5" fmla="*/ 356316 h 712631"/>
              <a:gd name="connsiteX6" fmla="*/ 0 w 528033"/>
              <a:gd name="connsiteY6" fmla="*/ 356316 h 712631"/>
              <a:gd name="connsiteX0" fmla="*/ 0 w 528034"/>
              <a:gd name="connsiteY0" fmla="*/ 356316 h 356316"/>
              <a:gd name="connsiteX1" fmla="*/ 264017 w 528034"/>
              <a:gd name="connsiteY1" fmla="*/ 0 h 356316"/>
              <a:gd name="connsiteX2" fmla="*/ 528034 w 528034"/>
              <a:gd name="connsiteY2" fmla="*/ 356316 h 356316"/>
              <a:gd name="connsiteX3" fmla="*/ 396025 w 528034"/>
              <a:gd name="connsiteY3" fmla="*/ 356316 h 356316"/>
              <a:gd name="connsiteX4" fmla="*/ 264017 w 528034"/>
              <a:gd name="connsiteY4" fmla="*/ 132009 h 356316"/>
              <a:gd name="connsiteX5" fmla="*/ 97666 w 528034"/>
              <a:gd name="connsiteY5" fmla="*/ 339145 h 356316"/>
              <a:gd name="connsiteX6" fmla="*/ 0 w 528034"/>
              <a:gd name="connsiteY6" fmla="*/ 356316 h 356316"/>
              <a:gd name="connsiteX0" fmla="*/ 0 w 528034"/>
              <a:gd name="connsiteY0" fmla="*/ 356316 h 356316"/>
              <a:gd name="connsiteX1" fmla="*/ 264017 w 528034"/>
              <a:gd name="connsiteY1" fmla="*/ 0 h 356316"/>
              <a:gd name="connsiteX2" fmla="*/ 528034 w 528034"/>
              <a:gd name="connsiteY2" fmla="*/ 356316 h 356316"/>
              <a:gd name="connsiteX3" fmla="*/ 438954 w 528034"/>
              <a:gd name="connsiteY3" fmla="*/ 347730 h 356316"/>
              <a:gd name="connsiteX4" fmla="*/ 264017 w 528034"/>
              <a:gd name="connsiteY4" fmla="*/ 132009 h 356316"/>
              <a:gd name="connsiteX5" fmla="*/ 97666 w 528034"/>
              <a:gd name="connsiteY5" fmla="*/ 339145 h 356316"/>
              <a:gd name="connsiteX6" fmla="*/ 0 w 528034"/>
              <a:gd name="connsiteY6" fmla="*/ 356316 h 356316"/>
              <a:gd name="connsiteX0" fmla="*/ 0 w 446467"/>
              <a:gd name="connsiteY0" fmla="*/ 356316 h 356316"/>
              <a:gd name="connsiteX1" fmla="*/ 182450 w 446467"/>
              <a:gd name="connsiteY1" fmla="*/ 0 h 356316"/>
              <a:gd name="connsiteX2" fmla="*/ 446467 w 446467"/>
              <a:gd name="connsiteY2" fmla="*/ 356316 h 356316"/>
              <a:gd name="connsiteX3" fmla="*/ 357387 w 446467"/>
              <a:gd name="connsiteY3" fmla="*/ 347730 h 356316"/>
              <a:gd name="connsiteX4" fmla="*/ 182450 w 446467"/>
              <a:gd name="connsiteY4" fmla="*/ 132009 h 356316"/>
              <a:gd name="connsiteX5" fmla="*/ 16099 w 446467"/>
              <a:gd name="connsiteY5" fmla="*/ 339145 h 356316"/>
              <a:gd name="connsiteX6" fmla="*/ 0 w 446467"/>
              <a:gd name="connsiteY6" fmla="*/ 356316 h 356316"/>
              <a:gd name="connsiteX0" fmla="*/ 0 w 373487"/>
              <a:gd name="connsiteY0" fmla="*/ 356451 h 356451"/>
              <a:gd name="connsiteX1" fmla="*/ 182450 w 373487"/>
              <a:gd name="connsiteY1" fmla="*/ 135 h 356451"/>
              <a:gd name="connsiteX2" fmla="*/ 373487 w 373487"/>
              <a:gd name="connsiteY2" fmla="*/ 326401 h 356451"/>
              <a:gd name="connsiteX3" fmla="*/ 357387 w 373487"/>
              <a:gd name="connsiteY3" fmla="*/ 347865 h 356451"/>
              <a:gd name="connsiteX4" fmla="*/ 182450 w 373487"/>
              <a:gd name="connsiteY4" fmla="*/ 132144 h 356451"/>
              <a:gd name="connsiteX5" fmla="*/ 16099 w 373487"/>
              <a:gd name="connsiteY5" fmla="*/ 339280 h 356451"/>
              <a:gd name="connsiteX6" fmla="*/ 0 w 373487"/>
              <a:gd name="connsiteY6" fmla="*/ 356451 h 356451"/>
              <a:gd name="connsiteX0" fmla="*/ 0 w 373487"/>
              <a:gd name="connsiteY0" fmla="*/ 296451 h 296451"/>
              <a:gd name="connsiteX1" fmla="*/ 182450 w 373487"/>
              <a:gd name="connsiteY1" fmla="*/ 236 h 296451"/>
              <a:gd name="connsiteX2" fmla="*/ 373487 w 373487"/>
              <a:gd name="connsiteY2" fmla="*/ 266401 h 296451"/>
              <a:gd name="connsiteX3" fmla="*/ 357387 w 373487"/>
              <a:gd name="connsiteY3" fmla="*/ 287865 h 296451"/>
              <a:gd name="connsiteX4" fmla="*/ 182450 w 373487"/>
              <a:gd name="connsiteY4" fmla="*/ 72144 h 296451"/>
              <a:gd name="connsiteX5" fmla="*/ 16099 w 373487"/>
              <a:gd name="connsiteY5" fmla="*/ 279280 h 296451"/>
              <a:gd name="connsiteX6" fmla="*/ 0 w 373487"/>
              <a:gd name="connsiteY6" fmla="*/ 296451 h 296451"/>
              <a:gd name="connsiteX0" fmla="*/ 0 w 361810"/>
              <a:gd name="connsiteY0" fmla="*/ 296224 h 296224"/>
              <a:gd name="connsiteX1" fmla="*/ 182450 w 361810"/>
              <a:gd name="connsiteY1" fmla="*/ 9 h 296224"/>
              <a:gd name="connsiteX2" fmla="*/ 361810 w 361810"/>
              <a:gd name="connsiteY2" fmla="*/ 290087 h 296224"/>
              <a:gd name="connsiteX3" fmla="*/ 357387 w 361810"/>
              <a:gd name="connsiteY3" fmla="*/ 287638 h 296224"/>
              <a:gd name="connsiteX4" fmla="*/ 182450 w 361810"/>
              <a:gd name="connsiteY4" fmla="*/ 71917 h 296224"/>
              <a:gd name="connsiteX5" fmla="*/ 16099 w 361810"/>
              <a:gd name="connsiteY5" fmla="*/ 279053 h 296224"/>
              <a:gd name="connsiteX6" fmla="*/ 0 w 361810"/>
              <a:gd name="connsiteY6" fmla="*/ 296224 h 296224"/>
              <a:gd name="connsiteX0" fmla="*/ 7076 w 359200"/>
              <a:gd name="connsiteY0" fmla="*/ 281361 h 290096"/>
              <a:gd name="connsiteX1" fmla="*/ 179840 w 359200"/>
              <a:gd name="connsiteY1" fmla="*/ 18 h 290096"/>
              <a:gd name="connsiteX2" fmla="*/ 359200 w 359200"/>
              <a:gd name="connsiteY2" fmla="*/ 290096 h 290096"/>
              <a:gd name="connsiteX3" fmla="*/ 354777 w 359200"/>
              <a:gd name="connsiteY3" fmla="*/ 287647 h 290096"/>
              <a:gd name="connsiteX4" fmla="*/ 179840 w 359200"/>
              <a:gd name="connsiteY4" fmla="*/ 71926 h 290096"/>
              <a:gd name="connsiteX5" fmla="*/ 13489 w 359200"/>
              <a:gd name="connsiteY5" fmla="*/ 279062 h 290096"/>
              <a:gd name="connsiteX6" fmla="*/ 7076 w 359200"/>
              <a:gd name="connsiteY6" fmla="*/ 281361 h 290096"/>
              <a:gd name="connsiteX0" fmla="*/ 7076 w 359200"/>
              <a:gd name="connsiteY0" fmla="*/ 245341 h 254076"/>
              <a:gd name="connsiteX1" fmla="*/ 176366 w 359200"/>
              <a:gd name="connsiteY1" fmla="*/ 31 h 254076"/>
              <a:gd name="connsiteX2" fmla="*/ 359200 w 359200"/>
              <a:gd name="connsiteY2" fmla="*/ 254076 h 254076"/>
              <a:gd name="connsiteX3" fmla="*/ 354777 w 359200"/>
              <a:gd name="connsiteY3" fmla="*/ 251627 h 254076"/>
              <a:gd name="connsiteX4" fmla="*/ 179840 w 359200"/>
              <a:gd name="connsiteY4" fmla="*/ 35906 h 254076"/>
              <a:gd name="connsiteX5" fmla="*/ 13489 w 359200"/>
              <a:gd name="connsiteY5" fmla="*/ 243042 h 254076"/>
              <a:gd name="connsiteX6" fmla="*/ 7076 w 359200"/>
              <a:gd name="connsiteY6" fmla="*/ 245341 h 254076"/>
              <a:gd name="connsiteX0" fmla="*/ 10045 w 358771"/>
              <a:gd name="connsiteY0" fmla="*/ 246362 h 254069"/>
              <a:gd name="connsiteX1" fmla="*/ 175937 w 358771"/>
              <a:gd name="connsiteY1" fmla="*/ 24 h 254069"/>
              <a:gd name="connsiteX2" fmla="*/ 358771 w 358771"/>
              <a:gd name="connsiteY2" fmla="*/ 254069 h 254069"/>
              <a:gd name="connsiteX3" fmla="*/ 354348 w 358771"/>
              <a:gd name="connsiteY3" fmla="*/ 251620 h 254069"/>
              <a:gd name="connsiteX4" fmla="*/ 179411 w 358771"/>
              <a:gd name="connsiteY4" fmla="*/ 35899 h 254069"/>
              <a:gd name="connsiteX5" fmla="*/ 13060 w 358771"/>
              <a:gd name="connsiteY5" fmla="*/ 243035 h 254069"/>
              <a:gd name="connsiteX6" fmla="*/ 10045 w 358771"/>
              <a:gd name="connsiteY6" fmla="*/ 246362 h 254069"/>
              <a:gd name="connsiteX0" fmla="*/ 10045 w 358771"/>
              <a:gd name="connsiteY0" fmla="*/ 240913 h 248620"/>
              <a:gd name="connsiteX1" fmla="*/ 181706 w 358771"/>
              <a:gd name="connsiteY1" fmla="*/ 27 h 248620"/>
              <a:gd name="connsiteX2" fmla="*/ 358771 w 358771"/>
              <a:gd name="connsiteY2" fmla="*/ 248620 h 248620"/>
              <a:gd name="connsiteX3" fmla="*/ 354348 w 358771"/>
              <a:gd name="connsiteY3" fmla="*/ 246171 h 248620"/>
              <a:gd name="connsiteX4" fmla="*/ 179411 w 358771"/>
              <a:gd name="connsiteY4" fmla="*/ 30450 h 248620"/>
              <a:gd name="connsiteX5" fmla="*/ 13060 w 358771"/>
              <a:gd name="connsiteY5" fmla="*/ 237586 h 248620"/>
              <a:gd name="connsiteX6" fmla="*/ 10045 w 358771"/>
              <a:gd name="connsiteY6" fmla="*/ 240913 h 248620"/>
              <a:gd name="connsiteX0" fmla="*/ 0 w 361228"/>
              <a:gd name="connsiteY0" fmla="*/ 235703 h 248672"/>
              <a:gd name="connsiteX1" fmla="*/ 184163 w 361228"/>
              <a:gd name="connsiteY1" fmla="*/ 79 h 248672"/>
              <a:gd name="connsiteX2" fmla="*/ 361228 w 361228"/>
              <a:gd name="connsiteY2" fmla="*/ 248672 h 248672"/>
              <a:gd name="connsiteX3" fmla="*/ 356805 w 361228"/>
              <a:gd name="connsiteY3" fmla="*/ 246223 h 248672"/>
              <a:gd name="connsiteX4" fmla="*/ 181868 w 361228"/>
              <a:gd name="connsiteY4" fmla="*/ 30502 h 248672"/>
              <a:gd name="connsiteX5" fmla="*/ 15517 w 361228"/>
              <a:gd name="connsiteY5" fmla="*/ 237638 h 248672"/>
              <a:gd name="connsiteX6" fmla="*/ 0 w 361228"/>
              <a:gd name="connsiteY6" fmla="*/ 235703 h 248672"/>
              <a:gd name="connsiteX0" fmla="*/ 0 w 361228"/>
              <a:gd name="connsiteY0" fmla="*/ 235703 h 252586"/>
              <a:gd name="connsiteX1" fmla="*/ 184163 w 361228"/>
              <a:gd name="connsiteY1" fmla="*/ 79 h 252586"/>
              <a:gd name="connsiteX2" fmla="*/ 361228 w 361228"/>
              <a:gd name="connsiteY2" fmla="*/ 248672 h 252586"/>
              <a:gd name="connsiteX3" fmla="*/ 356805 w 361228"/>
              <a:gd name="connsiteY3" fmla="*/ 246223 h 252586"/>
              <a:gd name="connsiteX4" fmla="*/ 181868 w 361228"/>
              <a:gd name="connsiteY4" fmla="*/ 30502 h 252586"/>
              <a:gd name="connsiteX5" fmla="*/ 42892 w 361228"/>
              <a:gd name="connsiteY5" fmla="*/ 252586 h 252586"/>
              <a:gd name="connsiteX6" fmla="*/ 0 w 361228"/>
              <a:gd name="connsiteY6" fmla="*/ 235703 h 252586"/>
              <a:gd name="connsiteX0" fmla="*/ 0 w 361228"/>
              <a:gd name="connsiteY0" fmla="*/ 235703 h 261603"/>
              <a:gd name="connsiteX1" fmla="*/ 184163 w 361228"/>
              <a:gd name="connsiteY1" fmla="*/ 79 h 261603"/>
              <a:gd name="connsiteX2" fmla="*/ 361228 w 361228"/>
              <a:gd name="connsiteY2" fmla="*/ 248672 h 261603"/>
              <a:gd name="connsiteX3" fmla="*/ 329164 w 361228"/>
              <a:gd name="connsiteY3" fmla="*/ 261603 h 261603"/>
              <a:gd name="connsiteX4" fmla="*/ 181868 w 361228"/>
              <a:gd name="connsiteY4" fmla="*/ 30502 h 261603"/>
              <a:gd name="connsiteX5" fmla="*/ 42892 w 361228"/>
              <a:gd name="connsiteY5" fmla="*/ 252586 h 261603"/>
              <a:gd name="connsiteX6" fmla="*/ 0 w 361228"/>
              <a:gd name="connsiteY6" fmla="*/ 235703 h 261603"/>
              <a:gd name="connsiteX0" fmla="*/ 12872 w 331017"/>
              <a:gd name="connsiteY0" fmla="*/ 250130 h 261525"/>
              <a:gd name="connsiteX1" fmla="*/ 153952 w 331017"/>
              <a:gd name="connsiteY1" fmla="*/ 1 h 261525"/>
              <a:gd name="connsiteX2" fmla="*/ 331017 w 331017"/>
              <a:gd name="connsiteY2" fmla="*/ 248594 h 261525"/>
              <a:gd name="connsiteX3" fmla="*/ 298953 w 331017"/>
              <a:gd name="connsiteY3" fmla="*/ 261525 h 261525"/>
              <a:gd name="connsiteX4" fmla="*/ 151657 w 331017"/>
              <a:gd name="connsiteY4" fmla="*/ 30424 h 261525"/>
              <a:gd name="connsiteX5" fmla="*/ 12681 w 331017"/>
              <a:gd name="connsiteY5" fmla="*/ 252508 h 261525"/>
              <a:gd name="connsiteX6" fmla="*/ 12872 w 331017"/>
              <a:gd name="connsiteY6" fmla="*/ 250130 h 261525"/>
              <a:gd name="connsiteX0" fmla="*/ 12872 w 299916"/>
              <a:gd name="connsiteY0" fmla="*/ 250169 h 261564"/>
              <a:gd name="connsiteX1" fmla="*/ 153952 w 299916"/>
              <a:gd name="connsiteY1" fmla="*/ 40 h 261564"/>
              <a:gd name="connsiteX2" fmla="*/ 299916 w 299916"/>
              <a:gd name="connsiteY2" fmla="*/ 260741 h 261564"/>
              <a:gd name="connsiteX3" fmla="*/ 298953 w 299916"/>
              <a:gd name="connsiteY3" fmla="*/ 261564 h 261564"/>
              <a:gd name="connsiteX4" fmla="*/ 151657 w 299916"/>
              <a:gd name="connsiteY4" fmla="*/ 30463 h 261564"/>
              <a:gd name="connsiteX5" fmla="*/ 12681 w 299916"/>
              <a:gd name="connsiteY5" fmla="*/ 252547 h 261564"/>
              <a:gd name="connsiteX6" fmla="*/ 12872 w 299916"/>
              <a:gd name="connsiteY6" fmla="*/ 250169 h 2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16" h="261564">
                <a:moveTo>
                  <a:pt x="12872" y="250169"/>
                </a:moveTo>
                <a:cubicBezTo>
                  <a:pt x="12872" y="53381"/>
                  <a:pt x="106111" y="-1722"/>
                  <a:pt x="153952" y="40"/>
                </a:cubicBezTo>
                <a:cubicBezTo>
                  <a:pt x="201793" y="1802"/>
                  <a:pt x="299916" y="63953"/>
                  <a:pt x="299916" y="260741"/>
                </a:cubicBezTo>
                <a:lnTo>
                  <a:pt x="298953" y="261564"/>
                </a:lnTo>
                <a:cubicBezTo>
                  <a:pt x="298953" y="137683"/>
                  <a:pt x="224563" y="30463"/>
                  <a:pt x="151657" y="30463"/>
                </a:cubicBezTo>
                <a:cubicBezTo>
                  <a:pt x="78751" y="30463"/>
                  <a:pt x="12681" y="128666"/>
                  <a:pt x="12681" y="252547"/>
                </a:cubicBezTo>
                <a:cubicBezTo>
                  <a:pt x="-31322" y="252547"/>
                  <a:pt x="56875" y="250169"/>
                  <a:pt x="12872" y="250169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Block Arc 107">
            <a:extLst>
              <a:ext uri="{FF2B5EF4-FFF2-40B4-BE49-F238E27FC236}">
                <a16:creationId xmlns:a16="http://schemas.microsoft.com/office/drawing/2014/main" id="{57D90227-5779-4F93-930B-F90B0C63E03B}"/>
              </a:ext>
            </a:extLst>
          </p:cNvPr>
          <p:cNvSpPr/>
          <p:nvPr/>
        </p:nvSpPr>
        <p:spPr>
          <a:xfrm rot="20080119">
            <a:off x="5913547" y="2865174"/>
            <a:ext cx="167029" cy="173662"/>
          </a:xfrm>
          <a:custGeom>
            <a:avLst/>
            <a:gdLst>
              <a:gd name="connsiteX0" fmla="*/ 0 w 528033"/>
              <a:gd name="connsiteY0" fmla="*/ 356316 h 712631"/>
              <a:gd name="connsiteX1" fmla="*/ 264017 w 528033"/>
              <a:gd name="connsiteY1" fmla="*/ 0 h 712631"/>
              <a:gd name="connsiteX2" fmla="*/ 528034 w 528033"/>
              <a:gd name="connsiteY2" fmla="*/ 356316 h 712631"/>
              <a:gd name="connsiteX3" fmla="*/ 396025 w 528033"/>
              <a:gd name="connsiteY3" fmla="*/ 356316 h 712631"/>
              <a:gd name="connsiteX4" fmla="*/ 264017 w 528033"/>
              <a:gd name="connsiteY4" fmla="*/ 132009 h 712631"/>
              <a:gd name="connsiteX5" fmla="*/ 132009 w 528033"/>
              <a:gd name="connsiteY5" fmla="*/ 356316 h 712631"/>
              <a:gd name="connsiteX6" fmla="*/ 0 w 528033"/>
              <a:gd name="connsiteY6" fmla="*/ 356316 h 712631"/>
              <a:gd name="connsiteX0" fmla="*/ 0 w 528034"/>
              <a:gd name="connsiteY0" fmla="*/ 356316 h 356316"/>
              <a:gd name="connsiteX1" fmla="*/ 264017 w 528034"/>
              <a:gd name="connsiteY1" fmla="*/ 0 h 356316"/>
              <a:gd name="connsiteX2" fmla="*/ 528034 w 528034"/>
              <a:gd name="connsiteY2" fmla="*/ 356316 h 356316"/>
              <a:gd name="connsiteX3" fmla="*/ 396025 w 528034"/>
              <a:gd name="connsiteY3" fmla="*/ 356316 h 356316"/>
              <a:gd name="connsiteX4" fmla="*/ 264017 w 528034"/>
              <a:gd name="connsiteY4" fmla="*/ 132009 h 356316"/>
              <a:gd name="connsiteX5" fmla="*/ 97666 w 528034"/>
              <a:gd name="connsiteY5" fmla="*/ 339145 h 356316"/>
              <a:gd name="connsiteX6" fmla="*/ 0 w 528034"/>
              <a:gd name="connsiteY6" fmla="*/ 356316 h 356316"/>
              <a:gd name="connsiteX0" fmla="*/ 0 w 528034"/>
              <a:gd name="connsiteY0" fmla="*/ 356316 h 356316"/>
              <a:gd name="connsiteX1" fmla="*/ 264017 w 528034"/>
              <a:gd name="connsiteY1" fmla="*/ 0 h 356316"/>
              <a:gd name="connsiteX2" fmla="*/ 528034 w 528034"/>
              <a:gd name="connsiteY2" fmla="*/ 356316 h 356316"/>
              <a:gd name="connsiteX3" fmla="*/ 438954 w 528034"/>
              <a:gd name="connsiteY3" fmla="*/ 347730 h 356316"/>
              <a:gd name="connsiteX4" fmla="*/ 264017 w 528034"/>
              <a:gd name="connsiteY4" fmla="*/ 132009 h 356316"/>
              <a:gd name="connsiteX5" fmla="*/ 97666 w 528034"/>
              <a:gd name="connsiteY5" fmla="*/ 339145 h 356316"/>
              <a:gd name="connsiteX6" fmla="*/ 0 w 528034"/>
              <a:gd name="connsiteY6" fmla="*/ 356316 h 356316"/>
              <a:gd name="connsiteX0" fmla="*/ 0 w 446467"/>
              <a:gd name="connsiteY0" fmla="*/ 356316 h 356316"/>
              <a:gd name="connsiteX1" fmla="*/ 182450 w 446467"/>
              <a:gd name="connsiteY1" fmla="*/ 0 h 356316"/>
              <a:gd name="connsiteX2" fmla="*/ 446467 w 446467"/>
              <a:gd name="connsiteY2" fmla="*/ 356316 h 356316"/>
              <a:gd name="connsiteX3" fmla="*/ 357387 w 446467"/>
              <a:gd name="connsiteY3" fmla="*/ 347730 h 356316"/>
              <a:gd name="connsiteX4" fmla="*/ 182450 w 446467"/>
              <a:gd name="connsiteY4" fmla="*/ 132009 h 356316"/>
              <a:gd name="connsiteX5" fmla="*/ 16099 w 446467"/>
              <a:gd name="connsiteY5" fmla="*/ 339145 h 356316"/>
              <a:gd name="connsiteX6" fmla="*/ 0 w 446467"/>
              <a:gd name="connsiteY6" fmla="*/ 356316 h 356316"/>
              <a:gd name="connsiteX0" fmla="*/ 0 w 373487"/>
              <a:gd name="connsiteY0" fmla="*/ 356451 h 356451"/>
              <a:gd name="connsiteX1" fmla="*/ 182450 w 373487"/>
              <a:gd name="connsiteY1" fmla="*/ 135 h 356451"/>
              <a:gd name="connsiteX2" fmla="*/ 373487 w 373487"/>
              <a:gd name="connsiteY2" fmla="*/ 326401 h 356451"/>
              <a:gd name="connsiteX3" fmla="*/ 357387 w 373487"/>
              <a:gd name="connsiteY3" fmla="*/ 347865 h 356451"/>
              <a:gd name="connsiteX4" fmla="*/ 182450 w 373487"/>
              <a:gd name="connsiteY4" fmla="*/ 132144 h 356451"/>
              <a:gd name="connsiteX5" fmla="*/ 16099 w 373487"/>
              <a:gd name="connsiteY5" fmla="*/ 339280 h 356451"/>
              <a:gd name="connsiteX6" fmla="*/ 0 w 373487"/>
              <a:gd name="connsiteY6" fmla="*/ 356451 h 356451"/>
              <a:gd name="connsiteX0" fmla="*/ 0 w 373487"/>
              <a:gd name="connsiteY0" fmla="*/ 296451 h 296451"/>
              <a:gd name="connsiteX1" fmla="*/ 182450 w 373487"/>
              <a:gd name="connsiteY1" fmla="*/ 236 h 296451"/>
              <a:gd name="connsiteX2" fmla="*/ 373487 w 373487"/>
              <a:gd name="connsiteY2" fmla="*/ 266401 h 296451"/>
              <a:gd name="connsiteX3" fmla="*/ 357387 w 373487"/>
              <a:gd name="connsiteY3" fmla="*/ 287865 h 296451"/>
              <a:gd name="connsiteX4" fmla="*/ 182450 w 373487"/>
              <a:gd name="connsiteY4" fmla="*/ 72144 h 296451"/>
              <a:gd name="connsiteX5" fmla="*/ 16099 w 373487"/>
              <a:gd name="connsiteY5" fmla="*/ 279280 h 296451"/>
              <a:gd name="connsiteX6" fmla="*/ 0 w 373487"/>
              <a:gd name="connsiteY6" fmla="*/ 296451 h 296451"/>
              <a:gd name="connsiteX0" fmla="*/ 0 w 361810"/>
              <a:gd name="connsiteY0" fmla="*/ 296224 h 296224"/>
              <a:gd name="connsiteX1" fmla="*/ 182450 w 361810"/>
              <a:gd name="connsiteY1" fmla="*/ 9 h 296224"/>
              <a:gd name="connsiteX2" fmla="*/ 361810 w 361810"/>
              <a:gd name="connsiteY2" fmla="*/ 290087 h 296224"/>
              <a:gd name="connsiteX3" fmla="*/ 357387 w 361810"/>
              <a:gd name="connsiteY3" fmla="*/ 287638 h 296224"/>
              <a:gd name="connsiteX4" fmla="*/ 182450 w 361810"/>
              <a:gd name="connsiteY4" fmla="*/ 71917 h 296224"/>
              <a:gd name="connsiteX5" fmla="*/ 16099 w 361810"/>
              <a:gd name="connsiteY5" fmla="*/ 279053 h 296224"/>
              <a:gd name="connsiteX6" fmla="*/ 0 w 361810"/>
              <a:gd name="connsiteY6" fmla="*/ 296224 h 296224"/>
              <a:gd name="connsiteX0" fmla="*/ 7076 w 359200"/>
              <a:gd name="connsiteY0" fmla="*/ 281361 h 290096"/>
              <a:gd name="connsiteX1" fmla="*/ 179840 w 359200"/>
              <a:gd name="connsiteY1" fmla="*/ 18 h 290096"/>
              <a:gd name="connsiteX2" fmla="*/ 359200 w 359200"/>
              <a:gd name="connsiteY2" fmla="*/ 290096 h 290096"/>
              <a:gd name="connsiteX3" fmla="*/ 354777 w 359200"/>
              <a:gd name="connsiteY3" fmla="*/ 287647 h 290096"/>
              <a:gd name="connsiteX4" fmla="*/ 179840 w 359200"/>
              <a:gd name="connsiteY4" fmla="*/ 71926 h 290096"/>
              <a:gd name="connsiteX5" fmla="*/ 13489 w 359200"/>
              <a:gd name="connsiteY5" fmla="*/ 279062 h 290096"/>
              <a:gd name="connsiteX6" fmla="*/ 7076 w 359200"/>
              <a:gd name="connsiteY6" fmla="*/ 281361 h 290096"/>
              <a:gd name="connsiteX0" fmla="*/ 7076 w 359200"/>
              <a:gd name="connsiteY0" fmla="*/ 245341 h 254076"/>
              <a:gd name="connsiteX1" fmla="*/ 176366 w 359200"/>
              <a:gd name="connsiteY1" fmla="*/ 31 h 254076"/>
              <a:gd name="connsiteX2" fmla="*/ 359200 w 359200"/>
              <a:gd name="connsiteY2" fmla="*/ 254076 h 254076"/>
              <a:gd name="connsiteX3" fmla="*/ 354777 w 359200"/>
              <a:gd name="connsiteY3" fmla="*/ 251627 h 254076"/>
              <a:gd name="connsiteX4" fmla="*/ 179840 w 359200"/>
              <a:gd name="connsiteY4" fmla="*/ 35906 h 254076"/>
              <a:gd name="connsiteX5" fmla="*/ 13489 w 359200"/>
              <a:gd name="connsiteY5" fmla="*/ 243042 h 254076"/>
              <a:gd name="connsiteX6" fmla="*/ 7076 w 359200"/>
              <a:gd name="connsiteY6" fmla="*/ 245341 h 254076"/>
              <a:gd name="connsiteX0" fmla="*/ 10045 w 358771"/>
              <a:gd name="connsiteY0" fmla="*/ 246362 h 254069"/>
              <a:gd name="connsiteX1" fmla="*/ 175937 w 358771"/>
              <a:gd name="connsiteY1" fmla="*/ 24 h 254069"/>
              <a:gd name="connsiteX2" fmla="*/ 358771 w 358771"/>
              <a:gd name="connsiteY2" fmla="*/ 254069 h 254069"/>
              <a:gd name="connsiteX3" fmla="*/ 354348 w 358771"/>
              <a:gd name="connsiteY3" fmla="*/ 251620 h 254069"/>
              <a:gd name="connsiteX4" fmla="*/ 179411 w 358771"/>
              <a:gd name="connsiteY4" fmla="*/ 35899 h 254069"/>
              <a:gd name="connsiteX5" fmla="*/ 13060 w 358771"/>
              <a:gd name="connsiteY5" fmla="*/ 243035 h 254069"/>
              <a:gd name="connsiteX6" fmla="*/ 10045 w 358771"/>
              <a:gd name="connsiteY6" fmla="*/ 246362 h 254069"/>
              <a:gd name="connsiteX0" fmla="*/ 10045 w 358771"/>
              <a:gd name="connsiteY0" fmla="*/ 240913 h 248620"/>
              <a:gd name="connsiteX1" fmla="*/ 181706 w 358771"/>
              <a:gd name="connsiteY1" fmla="*/ 27 h 248620"/>
              <a:gd name="connsiteX2" fmla="*/ 358771 w 358771"/>
              <a:gd name="connsiteY2" fmla="*/ 248620 h 248620"/>
              <a:gd name="connsiteX3" fmla="*/ 354348 w 358771"/>
              <a:gd name="connsiteY3" fmla="*/ 246171 h 248620"/>
              <a:gd name="connsiteX4" fmla="*/ 179411 w 358771"/>
              <a:gd name="connsiteY4" fmla="*/ 30450 h 248620"/>
              <a:gd name="connsiteX5" fmla="*/ 13060 w 358771"/>
              <a:gd name="connsiteY5" fmla="*/ 237586 h 248620"/>
              <a:gd name="connsiteX6" fmla="*/ 10045 w 358771"/>
              <a:gd name="connsiteY6" fmla="*/ 240913 h 248620"/>
              <a:gd name="connsiteX0" fmla="*/ 0 w 361228"/>
              <a:gd name="connsiteY0" fmla="*/ 235703 h 248672"/>
              <a:gd name="connsiteX1" fmla="*/ 184163 w 361228"/>
              <a:gd name="connsiteY1" fmla="*/ 79 h 248672"/>
              <a:gd name="connsiteX2" fmla="*/ 361228 w 361228"/>
              <a:gd name="connsiteY2" fmla="*/ 248672 h 248672"/>
              <a:gd name="connsiteX3" fmla="*/ 356805 w 361228"/>
              <a:gd name="connsiteY3" fmla="*/ 246223 h 248672"/>
              <a:gd name="connsiteX4" fmla="*/ 181868 w 361228"/>
              <a:gd name="connsiteY4" fmla="*/ 30502 h 248672"/>
              <a:gd name="connsiteX5" fmla="*/ 15517 w 361228"/>
              <a:gd name="connsiteY5" fmla="*/ 237638 h 248672"/>
              <a:gd name="connsiteX6" fmla="*/ 0 w 361228"/>
              <a:gd name="connsiteY6" fmla="*/ 235703 h 248672"/>
              <a:gd name="connsiteX0" fmla="*/ 0 w 361228"/>
              <a:gd name="connsiteY0" fmla="*/ 235703 h 252586"/>
              <a:gd name="connsiteX1" fmla="*/ 184163 w 361228"/>
              <a:gd name="connsiteY1" fmla="*/ 79 h 252586"/>
              <a:gd name="connsiteX2" fmla="*/ 361228 w 361228"/>
              <a:gd name="connsiteY2" fmla="*/ 248672 h 252586"/>
              <a:gd name="connsiteX3" fmla="*/ 356805 w 361228"/>
              <a:gd name="connsiteY3" fmla="*/ 246223 h 252586"/>
              <a:gd name="connsiteX4" fmla="*/ 181868 w 361228"/>
              <a:gd name="connsiteY4" fmla="*/ 30502 h 252586"/>
              <a:gd name="connsiteX5" fmla="*/ 42892 w 361228"/>
              <a:gd name="connsiteY5" fmla="*/ 252586 h 252586"/>
              <a:gd name="connsiteX6" fmla="*/ 0 w 361228"/>
              <a:gd name="connsiteY6" fmla="*/ 235703 h 252586"/>
              <a:gd name="connsiteX0" fmla="*/ 0 w 361228"/>
              <a:gd name="connsiteY0" fmla="*/ 235703 h 261603"/>
              <a:gd name="connsiteX1" fmla="*/ 184163 w 361228"/>
              <a:gd name="connsiteY1" fmla="*/ 79 h 261603"/>
              <a:gd name="connsiteX2" fmla="*/ 361228 w 361228"/>
              <a:gd name="connsiteY2" fmla="*/ 248672 h 261603"/>
              <a:gd name="connsiteX3" fmla="*/ 329164 w 361228"/>
              <a:gd name="connsiteY3" fmla="*/ 261603 h 261603"/>
              <a:gd name="connsiteX4" fmla="*/ 181868 w 361228"/>
              <a:gd name="connsiteY4" fmla="*/ 30502 h 261603"/>
              <a:gd name="connsiteX5" fmla="*/ 42892 w 361228"/>
              <a:gd name="connsiteY5" fmla="*/ 252586 h 261603"/>
              <a:gd name="connsiteX6" fmla="*/ 0 w 361228"/>
              <a:gd name="connsiteY6" fmla="*/ 235703 h 261603"/>
              <a:gd name="connsiteX0" fmla="*/ 12872 w 331017"/>
              <a:gd name="connsiteY0" fmla="*/ 250130 h 261525"/>
              <a:gd name="connsiteX1" fmla="*/ 153952 w 331017"/>
              <a:gd name="connsiteY1" fmla="*/ 1 h 261525"/>
              <a:gd name="connsiteX2" fmla="*/ 331017 w 331017"/>
              <a:gd name="connsiteY2" fmla="*/ 248594 h 261525"/>
              <a:gd name="connsiteX3" fmla="*/ 298953 w 331017"/>
              <a:gd name="connsiteY3" fmla="*/ 261525 h 261525"/>
              <a:gd name="connsiteX4" fmla="*/ 151657 w 331017"/>
              <a:gd name="connsiteY4" fmla="*/ 30424 h 261525"/>
              <a:gd name="connsiteX5" fmla="*/ 12681 w 331017"/>
              <a:gd name="connsiteY5" fmla="*/ 252508 h 261525"/>
              <a:gd name="connsiteX6" fmla="*/ 12872 w 331017"/>
              <a:gd name="connsiteY6" fmla="*/ 250130 h 261525"/>
              <a:gd name="connsiteX0" fmla="*/ 12872 w 299916"/>
              <a:gd name="connsiteY0" fmla="*/ 250169 h 261564"/>
              <a:gd name="connsiteX1" fmla="*/ 153952 w 299916"/>
              <a:gd name="connsiteY1" fmla="*/ 40 h 261564"/>
              <a:gd name="connsiteX2" fmla="*/ 299916 w 299916"/>
              <a:gd name="connsiteY2" fmla="*/ 260741 h 261564"/>
              <a:gd name="connsiteX3" fmla="*/ 298953 w 299916"/>
              <a:gd name="connsiteY3" fmla="*/ 261564 h 261564"/>
              <a:gd name="connsiteX4" fmla="*/ 151657 w 299916"/>
              <a:gd name="connsiteY4" fmla="*/ 30463 h 261564"/>
              <a:gd name="connsiteX5" fmla="*/ 12681 w 299916"/>
              <a:gd name="connsiteY5" fmla="*/ 252547 h 261564"/>
              <a:gd name="connsiteX6" fmla="*/ 12872 w 299916"/>
              <a:gd name="connsiteY6" fmla="*/ 250169 h 261564"/>
              <a:gd name="connsiteX0" fmla="*/ 12872 w 299916"/>
              <a:gd name="connsiteY0" fmla="*/ 250169 h 261564"/>
              <a:gd name="connsiteX1" fmla="*/ 153952 w 299916"/>
              <a:gd name="connsiteY1" fmla="*/ 40 h 261564"/>
              <a:gd name="connsiteX2" fmla="*/ 299916 w 299916"/>
              <a:gd name="connsiteY2" fmla="*/ 260741 h 261564"/>
              <a:gd name="connsiteX3" fmla="*/ 298953 w 299916"/>
              <a:gd name="connsiteY3" fmla="*/ 261564 h 261564"/>
              <a:gd name="connsiteX4" fmla="*/ 164268 w 299916"/>
              <a:gd name="connsiteY4" fmla="*/ 53447 h 261564"/>
              <a:gd name="connsiteX5" fmla="*/ 12681 w 299916"/>
              <a:gd name="connsiteY5" fmla="*/ 252547 h 261564"/>
              <a:gd name="connsiteX6" fmla="*/ 12872 w 299916"/>
              <a:gd name="connsiteY6" fmla="*/ 250169 h 261564"/>
              <a:gd name="connsiteX0" fmla="*/ 12872 w 299916"/>
              <a:gd name="connsiteY0" fmla="*/ 211715 h 223110"/>
              <a:gd name="connsiteX1" fmla="*/ 173692 w 299916"/>
              <a:gd name="connsiteY1" fmla="*/ 114 h 223110"/>
              <a:gd name="connsiteX2" fmla="*/ 299916 w 299916"/>
              <a:gd name="connsiteY2" fmla="*/ 222287 h 223110"/>
              <a:gd name="connsiteX3" fmla="*/ 298953 w 299916"/>
              <a:gd name="connsiteY3" fmla="*/ 223110 h 223110"/>
              <a:gd name="connsiteX4" fmla="*/ 164268 w 299916"/>
              <a:gd name="connsiteY4" fmla="*/ 14993 h 223110"/>
              <a:gd name="connsiteX5" fmla="*/ 12681 w 299916"/>
              <a:gd name="connsiteY5" fmla="*/ 214093 h 223110"/>
              <a:gd name="connsiteX6" fmla="*/ 12872 w 299916"/>
              <a:gd name="connsiteY6" fmla="*/ 211715 h 223110"/>
              <a:gd name="connsiteX0" fmla="*/ 12872 w 299916"/>
              <a:gd name="connsiteY0" fmla="*/ 211715 h 222287"/>
              <a:gd name="connsiteX1" fmla="*/ 173692 w 299916"/>
              <a:gd name="connsiteY1" fmla="*/ 114 h 222287"/>
              <a:gd name="connsiteX2" fmla="*/ 299916 w 299916"/>
              <a:gd name="connsiteY2" fmla="*/ 222287 h 222287"/>
              <a:gd name="connsiteX3" fmla="*/ 295242 w 299916"/>
              <a:gd name="connsiteY3" fmla="*/ 197533 h 222287"/>
              <a:gd name="connsiteX4" fmla="*/ 164268 w 299916"/>
              <a:gd name="connsiteY4" fmla="*/ 14993 h 222287"/>
              <a:gd name="connsiteX5" fmla="*/ 12681 w 299916"/>
              <a:gd name="connsiteY5" fmla="*/ 214093 h 222287"/>
              <a:gd name="connsiteX6" fmla="*/ 12872 w 299916"/>
              <a:gd name="connsiteY6" fmla="*/ 211715 h 222287"/>
              <a:gd name="connsiteX0" fmla="*/ 12872 w 302919"/>
              <a:gd name="connsiteY0" fmla="*/ 211732 h 214109"/>
              <a:gd name="connsiteX1" fmla="*/ 173692 w 302919"/>
              <a:gd name="connsiteY1" fmla="*/ 131 h 214109"/>
              <a:gd name="connsiteX2" fmla="*/ 302919 w 302919"/>
              <a:gd name="connsiteY2" fmla="*/ 202907 h 214109"/>
              <a:gd name="connsiteX3" fmla="*/ 295242 w 302919"/>
              <a:gd name="connsiteY3" fmla="*/ 197550 h 214109"/>
              <a:gd name="connsiteX4" fmla="*/ 164268 w 302919"/>
              <a:gd name="connsiteY4" fmla="*/ 15010 h 214109"/>
              <a:gd name="connsiteX5" fmla="*/ 12681 w 302919"/>
              <a:gd name="connsiteY5" fmla="*/ 214110 h 214109"/>
              <a:gd name="connsiteX6" fmla="*/ 12872 w 302919"/>
              <a:gd name="connsiteY6" fmla="*/ 211732 h 214109"/>
              <a:gd name="connsiteX0" fmla="*/ 12872 w 302919"/>
              <a:gd name="connsiteY0" fmla="*/ 211732 h 214110"/>
              <a:gd name="connsiteX1" fmla="*/ 173692 w 302919"/>
              <a:gd name="connsiteY1" fmla="*/ 131 h 214110"/>
              <a:gd name="connsiteX2" fmla="*/ 302919 w 302919"/>
              <a:gd name="connsiteY2" fmla="*/ 202907 h 214110"/>
              <a:gd name="connsiteX3" fmla="*/ 297844 w 302919"/>
              <a:gd name="connsiteY3" fmla="*/ 198148 h 214110"/>
              <a:gd name="connsiteX4" fmla="*/ 164268 w 302919"/>
              <a:gd name="connsiteY4" fmla="*/ 15010 h 214110"/>
              <a:gd name="connsiteX5" fmla="*/ 12681 w 302919"/>
              <a:gd name="connsiteY5" fmla="*/ 214110 h 214110"/>
              <a:gd name="connsiteX6" fmla="*/ 12872 w 302919"/>
              <a:gd name="connsiteY6" fmla="*/ 211732 h 214110"/>
              <a:gd name="connsiteX0" fmla="*/ 12872 w 302919"/>
              <a:gd name="connsiteY0" fmla="*/ 211732 h 214110"/>
              <a:gd name="connsiteX1" fmla="*/ 173692 w 302919"/>
              <a:gd name="connsiteY1" fmla="*/ 131 h 214110"/>
              <a:gd name="connsiteX2" fmla="*/ 302919 w 302919"/>
              <a:gd name="connsiteY2" fmla="*/ 202907 h 214110"/>
              <a:gd name="connsiteX3" fmla="*/ 297844 w 302919"/>
              <a:gd name="connsiteY3" fmla="*/ 198148 h 214110"/>
              <a:gd name="connsiteX4" fmla="*/ 164287 w 302919"/>
              <a:gd name="connsiteY4" fmla="*/ 48044 h 214110"/>
              <a:gd name="connsiteX5" fmla="*/ 12681 w 302919"/>
              <a:gd name="connsiteY5" fmla="*/ 214110 h 214110"/>
              <a:gd name="connsiteX6" fmla="*/ 12872 w 302919"/>
              <a:gd name="connsiteY6" fmla="*/ 211732 h 214110"/>
              <a:gd name="connsiteX0" fmla="*/ 12872 w 302919"/>
              <a:gd name="connsiteY0" fmla="*/ 170936 h 173314"/>
              <a:gd name="connsiteX1" fmla="*/ 169864 w 302919"/>
              <a:gd name="connsiteY1" fmla="*/ 3654 h 173314"/>
              <a:gd name="connsiteX2" fmla="*/ 302919 w 302919"/>
              <a:gd name="connsiteY2" fmla="*/ 162111 h 173314"/>
              <a:gd name="connsiteX3" fmla="*/ 297844 w 302919"/>
              <a:gd name="connsiteY3" fmla="*/ 157352 h 173314"/>
              <a:gd name="connsiteX4" fmla="*/ 164287 w 302919"/>
              <a:gd name="connsiteY4" fmla="*/ 7248 h 173314"/>
              <a:gd name="connsiteX5" fmla="*/ 12681 w 302919"/>
              <a:gd name="connsiteY5" fmla="*/ 173314 h 173314"/>
              <a:gd name="connsiteX6" fmla="*/ 12872 w 302919"/>
              <a:gd name="connsiteY6" fmla="*/ 170936 h 173314"/>
              <a:gd name="connsiteX0" fmla="*/ 12872 w 302919"/>
              <a:gd name="connsiteY0" fmla="*/ 180427 h 182805"/>
              <a:gd name="connsiteX1" fmla="*/ 169864 w 302919"/>
              <a:gd name="connsiteY1" fmla="*/ 13145 h 182805"/>
              <a:gd name="connsiteX2" fmla="*/ 302919 w 302919"/>
              <a:gd name="connsiteY2" fmla="*/ 171602 h 182805"/>
              <a:gd name="connsiteX3" fmla="*/ 297844 w 302919"/>
              <a:gd name="connsiteY3" fmla="*/ 166843 h 182805"/>
              <a:gd name="connsiteX4" fmla="*/ 151951 w 302919"/>
              <a:gd name="connsiteY4" fmla="*/ 0 h 182805"/>
              <a:gd name="connsiteX5" fmla="*/ 12681 w 302919"/>
              <a:gd name="connsiteY5" fmla="*/ 182805 h 182805"/>
              <a:gd name="connsiteX6" fmla="*/ 12872 w 302919"/>
              <a:gd name="connsiteY6" fmla="*/ 180427 h 182805"/>
              <a:gd name="connsiteX0" fmla="*/ 12872 w 302919"/>
              <a:gd name="connsiteY0" fmla="*/ 188200 h 190578"/>
              <a:gd name="connsiteX1" fmla="*/ 169864 w 302919"/>
              <a:gd name="connsiteY1" fmla="*/ 20918 h 190578"/>
              <a:gd name="connsiteX2" fmla="*/ 302919 w 302919"/>
              <a:gd name="connsiteY2" fmla="*/ 179375 h 190578"/>
              <a:gd name="connsiteX3" fmla="*/ 297844 w 302919"/>
              <a:gd name="connsiteY3" fmla="*/ 174616 h 190578"/>
              <a:gd name="connsiteX4" fmla="*/ 155955 w 302919"/>
              <a:gd name="connsiteY4" fmla="*/ 0 h 190578"/>
              <a:gd name="connsiteX5" fmla="*/ 12681 w 302919"/>
              <a:gd name="connsiteY5" fmla="*/ 190578 h 190578"/>
              <a:gd name="connsiteX6" fmla="*/ 12872 w 302919"/>
              <a:gd name="connsiteY6" fmla="*/ 188200 h 190578"/>
              <a:gd name="connsiteX0" fmla="*/ 12872 w 302919"/>
              <a:gd name="connsiteY0" fmla="*/ 193156 h 195534"/>
              <a:gd name="connsiteX1" fmla="*/ 165844 w 302919"/>
              <a:gd name="connsiteY1" fmla="*/ 613 h 195534"/>
              <a:gd name="connsiteX2" fmla="*/ 302919 w 302919"/>
              <a:gd name="connsiteY2" fmla="*/ 184331 h 195534"/>
              <a:gd name="connsiteX3" fmla="*/ 297844 w 302919"/>
              <a:gd name="connsiteY3" fmla="*/ 179572 h 195534"/>
              <a:gd name="connsiteX4" fmla="*/ 155955 w 302919"/>
              <a:gd name="connsiteY4" fmla="*/ 4956 h 195534"/>
              <a:gd name="connsiteX5" fmla="*/ 12681 w 302919"/>
              <a:gd name="connsiteY5" fmla="*/ 195534 h 195534"/>
              <a:gd name="connsiteX6" fmla="*/ 12872 w 302919"/>
              <a:gd name="connsiteY6" fmla="*/ 193156 h 195534"/>
              <a:gd name="connsiteX0" fmla="*/ 12872 w 302919"/>
              <a:gd name="connsiteY0" fmla="*/ 193156 h 195534"/>
              <a:gd name="connsiteX1" fmla="*/ 165844 w 302919"/>
              <a:gd name="connsiteY1" fmla="*/ 613 h 195534"/>
              <a:gd name="connsiteX2" fmla="*/ 302919 w 302919"/>
              <a:gd name="connsiteY2" fmla="*/ 184331 h 195534"/>
              <a:gd name="connsiteX3" fmla="*/ 297844 w 302919"/>
              <a:gd name="connsiteY3" fmla="*/ 179572 h 195534"/>
              <a:gd name="connsiteX4" fmla="*/ 159679 w 302919"/>
              <a:gd name="connsiteY4" fmla="*/ 56224 h 195534"/>
              <a:gd name="connsiteX5" fmla="*/ 12681 w 302919"/>
              <a:gd name="connsiteY5" fmla="*/ 195534 h 195534"/>
              <a:gd name="connsiteX6" fmla="*/ 12872 w 302919"/>
              <a:gd name="connsiteY6" fmla="*/ 193156 h 195534"/>
              <a:gd name="connsiteX0" fmla="*/ 12872 w 302919"/>
              <a:gd name="connsiteY0" fmla="*/ 176114 h 178492"/>
              <a:gd name="connsiteX1" fmla="*/ 165238 w 302919"/>
              <a:gd name="connsiteY1" fmla="*/ 2555 h 178492"/>
              <a:gd name="connsiteX2" fmla="*/ 302919 w 302919"/>
              <a:gd name="connsiteY2" fmla="*/ 167289 h 178492"/>
              <a:gd name="connsiteX3" fmla="*/ 297844 w 302919"/>
              <a:gd name="connsiteY3" fmla="*/ 162530 h 178492"/>
              <a:gd name="connsiteX4" fmla="*/ 159679 w 302919"/>
              <a:gd name="connsiteY4" fmla="*/ 39182 h 178492"/>
              <a:gd name="connsiteX5" fmla="*/ 12681 w 302919"/>
              <a:gd name="connsiteY5" fmla="*/ 178492 h 178492"/>
              <a:gd name="connsiteX6" fmla="*/ 12872 w 302919"/>
              <a:gd name="connsiteY6" fmla="*/ 176114 h 178492"/>
              <a:gd name="connsiteX0" fmla="*/ 12872 w 302919"/>
              <a:gd name="connsiteY0" fmla="*/ 176114 h 178492"/>
              <a:gd name="connsiteX1" fmla="*/ 165238 w 302919"/>
              <a:gd name="connsiteY1" fmla="*/ 2555 h 178492"/>
              <a:gd name="connsiteX2" fmla="*/ 302919 w 302919"/>
              <a:gd name="connsiteY2" fmla="*/ 167289 h 178492"/>
              <a:gd name="connsiteX3" fmla="*/ 297844 w 302919"/>
              <a:gd name="connsiteY3" fmla="*/ 162530 h 178492"/>
              <a:gd name="connsiteX4" fmla="*/ 159679 w 302919"/>
              <a:gd name="connsiteY4" fmla="*/ 39182 h 178492"/>
              <a:gd name="connsiteX5" fmla="*/ 86544 w 302919"/>
              <a:gd name="connsiteY5" fmla="*/ 84994 h 178492"/>
              <a:gd name="connsiteX6" fmla="*/ 12681 w 302919"/>
              <a:gd name="connsiteY6" fmla="*/ 178492 h 178492"/>
              <a:gd name="connsiteX7" fmla="*/ 12872 w 302919"/>
              <a:gd name="connsiteY7" fmla="*/ 176114 h 178492"/>
              <a:gd name="connsiteX0" fmla="*/ 12872 w 302919"/>
              <a:gd name="connsiteY0" fmla="*/ 176114 h 178492"/>
              <a:gd name="connsiteX1" fmla="*/ 165238 w 302919"/>
              <a:gd name="connsiteY1" fmla="*/ 2555 h 178492"/>
              <a:gd name="connsiteX2" fmla="*/ 302919 w 302919"/>
              <a:gd name="connsiteY2" fmla="*/ 167289 h 178492"/>
              <a:gd name="connsiteX3" fmla="*/ 297844 w 302919"/>
              <a:gd name="connsiteY3" fmla="*/ 162530 h 178492"/>
              <a:gd name="connsiteX4" fmla="*/ 238967 w 302919"/>
              <a:gd name="connsiteY4" fmla="*/ 95272 h 178492"/>
              <a:gd name="connsiteX5" fmla="*/ 159679 w 302919"/>
              <a:gd name="connsiteY5" fmla="*/ 39182 h 178492"/>
              <a:gd name="connsiteX6" fmla="*/ 86544 w 302919"/>
              <a:gd name="connsiteY6" fmla="*/ 84994 h 178492"/>
              <a:gd name="connsiteX7" fmla="*/ 12681 w 302919"/>
              <a:gd name="connsiteY7" fmla="*/ 178492 h 178492"/>
              <a:gd name="connsiteX8" fmla="*/ 12872 w 302919"/>
              <a:gd name="connsiteY8" fmla="*/ 176114 h 178492"/>
              <a:gd name="connsiteX0" fmla="*/ 12872 w 302919"/>
              <a:gd name="connsiteY0" fmla="*/ 176114 h 178492"/>
              <a:gd name="connsiteX1" fmla="*/ 165238 w 302919"/>
              <a:gd name="connsiteY1" fmla="*/ 2555 h 178492"/>
              <a:gd name="connsiteX2" fmla="*/ 302919 w 302919"/>
              <a:gd name="connsiteY2" fmla="*/ 167289 h 178492"/>
              <a:gd name="connsiteX3" fmla="*/ 297844 w 302919"/>
              <a:gd name="connsiteY3" fmla="*/ 162530 h 178492"/>
              <a:gd name="connsiteX4" fmla="*/ 238967 w 302919"/>
              <a:gd name="connsiteY4" fmla="*/ 95272 h 178492"/>
              <a:gd name="connsiteX5" fmla="*/ 159679 w 302919"/>
              <a:gd name="connsiteY5" fmla="*/ 39182 h 178492"/>
              <a:gd name="connsiteX6" fmla="*/ 76133 w 302919"/>
              <a:gd name="connsiteY6" fmla="*/ 82604 h 178492"/>
              <a:gd name="connsiteX7" fmla="*/ 12681 w 302919"/>
              <a:gd name="connsiteY7" fmla="*/ 178492 h 178492"/>
              <a:gd name="connsiteX8" fmla="*/ 12872 w 302919"/>
              <a:gd name="connsiteY8" fmla="*/ 176114 h 178492"/>
              <a:gd name="connsiteX0" fmla="*/ 12872 w 302919"/>
              <a:gd name="connsiteY0" fmla="*/ 173911 h 176289"/>
              <a:gd name="connsiteX1" fmla="*/ 18780 w 302919"/>
              <a:gd name="connsiteY1" fmla="*/ 122858 h 176289"/>
              <a:gd name="connsiteX2" fmla="*/ 165238 w 302919"/>
              <a:gd name="connsiteY2" fmla="*/ 352 h 176289"/>
              <a:gd name="connsiteX3" fmla="*/ 302919 w 302919"/>
              <a:gd name="connsiteY3" fmla="*/ 165086 h 176289"/>
              <a:gd name="connsiteX4" fmla="*/ 297844 w 302919"/>
              <a:gd name="connsiteY4" fmla="*/ 160327 h 176289"/>
              <a:gd name="connsiteX5" fmla="*/ 238967 w 302919"/>
              <a:gd name="connsiteY5" fmla="*/ 93069 h 176289"/>
              <a:gd name="connsiteX6" fmla="*/ 159679 w 302919"/>
              <a:gd name="connsiteY6" fmla="*/ 36979 h 176289"/>
              <a:gd name="connsiteX7" fmla="*/ 76133 w 302919"/>
              <a:gd name="connsiteY7" fmla="*/ 80401 h 176289"/>
              <a:gd name="connsiteX8" fmla="*/ 12681 w 302919"/>
              <a:gd name="connsiteY8" fmla="*/ 176289 h 176289"/>
              <a:gd name="connsiteX9" fmla="*/ 12872 w 302919"/>
              <a:gd name="connsiteY9" fmla="*/ 173911 h 176289"/>
              <a:gd name="connsiteX0" fmla="*/ 12872 w 308652"/>
              <a:gd name="connsiteY0" fmla="*/ 173566 h 175944"/>
              <a:gd name="connsiteX1" fmla="*/ 18780 w 308652"/>
              <a:gd name="connsiteY1" fmla="*/ 122513 h 175944"/>
              <a:gd name="connsiteX2" fmla="*/ 165238 w 308652"/>
              <a:gd name="connsiteY2" fmla="*/ 7 h 175944"/>
              <a:gd name="connsiteX3" fmla="*/ 298002 w 308652"/>
              <a:gd name="connsiteY3" fmla="*/ 117096 h 175944"/>
              <a:gd name="connsiteX4" fmla="*/ 302919 w 308652"/>
              <a:gd name="connsiteY4" fmla="*/ 164741 h 175944"/>
              <a:gd name="connsiteX5" fmla="*/ 297844 w 308652"/>
              <a:gd name="connsiteY5" fmla="*/ 159982 h 175944"/>
              <a:gd name="connsiteX6" fmla="*/ 238967 w 308652"/>
              <a:gd name="connsiteY6" fmla="*/ 92724 h 175944"/>
              <a:gd name="connsiteX7" fmla="*/ 159679 w 308652"/>
              <a:gd name="connsiteY7" fmla="*/ 36634 h 175944"/>
              <a:gd name="connsiteX8" fmla="*/ 76133 w 308652"/>
              <a:gd name="connsiteY8" fmla="*/ 80056 h 175944"/>
              <a:gd name="connsiteX9" fmla="*/ 12681 w 308652"/>
              <a:gd name="connsiteY9" fmla="*/ 175944 h 175944"/>
              <a:gd name="connsiteX10" fmla="*/ 12872 w 308652"/>
              <a:gd name="connsiteY10" fmla="*/ 173566 h 175944"/>
              <a:gd name="connsiteX0" fmla="*/ 12872 w 308650"/>
              <a:gd name="connsiteY0" fmla="*/ 154632 h 157010"/>
              <a:gd name="connsiteX1" fmla="*/ 18780 w 308650"/>
              <a:gd name="connsiteY1" fmla="*/ 103579 h 157010"/>
              <a:gd name="connsiteX2" fmla="*/ 146762 w 308650"/>
              <a:gd name="connsiteY2" fmla="*/ 9 h 157010"/>
              <a:gd name="connsiteX3" fmla="*/ 298002 w 308650"/>
              <a:gd name="connsiteY3" fmla="*/ 98162 h 157010"/>
              <a:gd name="connsiteX4" fmla="*/ 302919 w 308650"/>
              <a:gd name="connsiteY4" fmla="*/ 145807 h 157010"/>
              <a:gd name="connsiteX5" fmla="*/ 297844 w 308650"/>
              <a:gd name="connsiteY5" fmla="*/ 141048 h 157010"/>
              <a:gd name="connsiteX6" fmla="*/ 238967 w 308650"/>
              <a:gd name="connsiteY6" fmla="*/ 73790 h 157010"/>
              <a:gd name="connsiteX7" fmla="*/ 159679 w 308650"/>
              <a:gd name="connsiteY7" fmla="*/ 17700 h 157010"/>
              <a:gd name="connsiteX8" fmla="*/ 76133 w 308650"/>
              <a:gd name="connsiteY8" fmla="*/ 61122 h 157010"/>
              <a:gd name="connsiteX9" fmla="*/ 12681 w 308650"/>
              <a:gd name="connsiteY9" fmla="*/ 157010 h 157010"/>
              <a:gd name="connsiteX10" fmla="*/ 12872 w 308650"/>
              <a:gd name="connsiteY10" fmla="*/ 154632 h 157010"/>
              <a:gd name="connsiteX0" fmla="*/ 12872 w 305206"/>
              <a:gd name="connsiteY0" fmla="*/ 154635 h 157013"/>
              <a:gd name="connsiteX1" fmla="*/ 18780 w 305206"/>
              <a:gd name="connsiteY1" fmla="*/ 103582 h 157013"/>
              <a:gd name="connsiteX2" fmla="*/ 146762 w 305206"/>
              <a:gd name="connsiteY2" fmla="*/ 12 h 157013"/>
              <a:gd name="connsiteX3" fmla="*/ 292798 w 305206"/>
              <a:gd name="connsiteY3" fmla="*/ 96970 h 157013"/>
              <a:gd name="connsiteX4" fmla="*/ 302919 w 305206"/>
              <a:gd name="connsiteY4" fmla="*/ 145810 h 157013"/>
              <a:gd name="connsiteX5" fmla="*/ 297844 w 305206"/>
              <a:gd name="connsiteY5" fmla="*/ 141051 h 157013"/>
              <a:gd name="connsiteX6" fmla="*/ 238967 w 305206"/>
              <a:gd name="connsiteY6" fmla="*/ 73793 h 157013"/>
              <a:gd name="connsiteX7" fmla="*/ 159679 w 305206"/>
              <a:gd name="connsiteY7" fmla="*/ 17703 h 157013"/>
              <a:gd name="connsiteX8" fmla="*/ 76133 w 305206"/>
              <a:gd name="connsiteY8" fmla="*/ 61125 h 157013"/>
              <a:gd name="connsiteX9" fmla="*/ 12681 w 305206"/>
              <a:gd name="connsiteY9" fmla="*/ 157013 h 157013"/>
              <a:gd name="connsiteX10" fmla="*/ 12872 w 305206"/>
              <a:gd name="connsiteY10" fmla="*/ 154635 h 157013"/>
              <a:gd name="connsiteX0" fmla="*/ 12872 w 305206"/>
              <a:gd name="connsiteY0" fmla="*/ 154635 h 157013"/>
              <a:gd name="connsiteX1" fmla="*/ 18780 w 305206"/>
              <a:gd name="connsiteY1" fmla="*/ 103582 h 157013"/>
              <a:gd name="connsiteX2" fmla="*/ 146762 w 305206"/>
              <a:gd name="connsiteY2" fmla="*/ 12 h 157013"/>
              <a:gd name="connsiteX3" fmla="*/ 292798 w 305206"/>
              <a:gd name="connsiteY3" fmla="*/ 96970 h 157013"/>
              <a:gd name="connsiteX4" fmla="*/ 302919 w 305206"/>
              <a:gd name="connsiteY4" fmla="*/ 145810 h 157013"/>
              <a:gd name="connsiteX5" fmla="*/ 297844 w 305206"/>
              <a:gd name="connsiteY5" fmla="*/ 141051 h 157013"/>
              <a:gd name="connsiteX6" fmla="*/ 238967 w 305206"/>
              <a:gd name="connsiteY6" fmla="*/ 73793 h 157013"/>
              <a:gd name="connsiteX7" fmla="*/ 159001 w 305206"/>
              <a:gd name="connsiteY7" fmla="*/ 31455 h 157013"/>
              <a:gd name="connsiteX8" fmla="*/ 76133 w 305206"/>
              <a:gd name="connsiteY8" fmla="*/ 61125 h 157013"/>
              <a:gd name="connsiteX9" fmla="*/ 12681 w 305206"/>
              <a:gd name="connsiteY9" fmla="*/ 157013 h 157013"/>
              <a:gd name="connsiteX10" fmla="*/ 12872 w 305206"/>
              <a:gd name="connsiteY10" fmla="*/ 154635 h 157013"/>
              <a:gd name="connsiteX0" fmla="*/ 12872 w 305206"/>
              <a:gd name="connsiteY0" fmla="*/ 154637 h 157015"/>
              <a:gd name="connsiteX1" fmla="*/ 27816 w 305206"/>
              <a:gd name="connsiteY1" fmla="*/ 104114 h 157015"/>
              <a:gd name="connsiteX2" fmla="*/ 146762 w 305206"/>
              <a:gd name="connsiteY2" fmla="*/ 14 h 157015"/>
              <a:gd name="connsiteX3" fmla="*/ 292798 w 305206"/>
              <a:gd name="connsiteY3" fmla="*/ 96972 h 157015"/>
              <a:gd name="connsiteX4" fmla="*/ 302919 w 305206"/>
              <a:gd name="connsiteY4" fmla="*/ 145812 h 157015"/>
              <a:gd name="connsiteX5" fmla="*/ 297844 w 305206"/>
              <a:gd name="connsiteY5" fmla="*/ 141053 h 157015"/>
              <a:gd name="connsiteX6" fmla="*/ 238967 w 305206"/>
              <a:gd name="connsiteY6" fmla="*/ 73795 h 157015"/>
              <a:gd name="connsiteX7" fmla="*/ 159001 w 305206"/>
              <a:gd name="connsiteY7" fmla="*/ 31457 h 157015"/>
              <a:gd name="connsiteX8" fmla="*/ 76133 w 305206"/>
              <a:gd name="connsiteY8" fmla="*/ 61127 h 157015"/>
              <a:gd name="connsiteX9" fmla="*/ 12681 w 305206"/>
              <a:gd name="connsiteY9" fmla="*/ 157015 h 157015"/>
              <a:gd name="connsiteX10" fmla="*/ 12872 w 305206"/>
              <a:gd name="connsiteY10" fmla="*/ 154637 h 157015"/>
              <a:gd name="connsiteX0" fmla="*/ 12872 w 302919"/>
              <a:gd name="connsiteY0" fmla="*/ 154694 h 157072"/>
              <a:gd name="connsiteX1" fmla="*/ 27816 w 302919"/>
              <a:gd name="connsiteY1" fmla="*/ 104171 h 157072"/>
              <a:gd name="connsiteX2" fmla="*/ 146762 w 302919"/>
              <a:gd name="connsiteY2" fmla="*/ 71 h 157072"/>
              <a:gd name="connsiteX3" fmla="*/ 271842 w 302919"/>
              <a:gd name="connsiteY3" fmla="*/ 89127 h 157072"/>
              <a:gd name="connsiteX4" fmla="*/ 302919 w 302919"/>
              <a:gd name="connsiteY4" fmla="*/ 145869 h 157072"/>
              <a:gd name="connsiteX5" fmla="*/ 297844 w 302919"/>
              <a:gd name="connsiteY5" fmla="*/ 141110 h 157072"/>
              <a:gd name="connsiteX6" fmla="*/ 238967 w 302919"/>
              <a:gd name="connsiteY6" fmla="*/ 73852 h 157072"/>
              <a:gd name="connsiteX7" fmla="*/ 159001 w 302919"/>
              <a:gd name="connsiteY7" fmla="*/ 31514 h 157072"/>
              <a:gd name="connsiteX8" fmla="*/ 76133 w 302919"/>
              <a:gd name="connsiteY8" fmla="*/ 61184 h 157072"/>
              <a:gd name="connsiteX9" fmla="*/ 12681 w 302919"/>
              <a:gd name="connsiteY9" fmla="*/ 157072 h 157072"/>
              <a:gd name="connsiteX10" fmla="*/ 12872 w 302919"/>
              <a:gd name="connsiteY10" fmla="*/ 154694 h 157072"/>
              <a:gd name="connsiteX0" fmla="*/ 12872 w 302919"/>
              <a:gd name="connsiteY0" fmla="*/ 154694 h 157072"/>
              <a:gd name="connsiteX1" fmla="*/ 27816 w 302919"/>
              <a:gd name="connsiteY1" fmla="*/ 104171 h 157072"/>
              <a:gd name="connsiteX2" fmla="*/ 146762 w 302919"/>
              <a:gd name="connsiteY2" fmla="*/ 71 h 157072"/>
              <a:gd name="connsiteX3" fmla="*/ 271842 w 302919"/>
              <a:gd name="connsiteY3" fmla="*/ 89127 h 157072"/>
              <a:gd name="connsiteX4" fmla="*/ 302919 w 302919"/>
              <a:gd name="connsiteY4" fmla="*/ 145869 h 157072"/>
              <a:gd name="connsiteX5" fmla="*/ 297844 w 302919"/>
              <a:gd name="connsiteY5" fmla="*/ 141110 h 157072"/>
              <a:gd name="connsiteX6" fmla="*/ 238967 w 302919"/>
              <a:gd name="connsiteY6" fmla="*/ 73852 h 157072"/>
              <a:gd name="connsiteX7" fmla="*/ 157352 w 302919"/>
              <a:gd name="connsiteY7" fmla="*/ 23409 h 157072"/>
              <a:gd name="connsiteX8" fmla="*/ 76133 w 302919"/>
              <a:gd name="connsiteY8" fmla="*/ 61184 h 157072"/>
              <a:gd name="connsiteX9" fmla="*/ 12681 w 302919"/>
              <a:gd name="connsiteY9" fmla="*/ 157072 h 157072"/>
              <a:gd name="connsiteX10" fmla="*/ 12872 w 302919"/>
              <a:gd name="connsiteY10" fmla="*/ 154694 h 157072"/>
              <a:gd name="connsiteX0" fmla="*/ 12872 w 302919"/>
              <a:gd name="connsiteY0" fmla="*/ 154694 h 157072"/>
              <a:gd name="connsiteX1" fmla="*/ 27816 w 302919"/>
              <a:gd name="connsiteY1" fmla="*/ 104171 h 157072"/>
              <a:gd name="connsiteX2" fmla="*/ 146762 w 302919"/>
              <a:gd name="connsiteY2" fmla="*/ 71 h 157072"/>
              <a:gd name="connsiteX3" fmla="*/ 271842 w 302919"/>
              <a:gd name="connsiteY3" fmla="*/ 89127 h 157072"/>
              <a:gd name="connsiteX4" fmla="*/ 302919 w 302919"/>
              <a:gd name="connsiteY4" fmla="*/ 145869 h 157072"/>
              <a:gd name="connsiteX5" fmla="*/ 297845 w 302919"/>
              <a:gd name="connsiteY5" fmla="*/ 141111 h 157072"/>
              <a:gd name="connsiteX6" fmla="*/ 238967 w 302919"/>
              <a:gd name="connsiteY6" fmla="*/ 73852 h 157072"/>
              <a:gd name="connsiteX7" fmla="*/ 157352 w 302919"/>
              <a:gd name="connsiteY7" fmla="*/ 23409 h 157072"/>
              <a:gd name="connsiteX8" fmla="*/ 76133 w 302919"/>
              <a:gd name="connsiteY8" fmla="*/ 61184 h 157072"/>
              <a:gd name="connsiteX9" fmla="*/ 12681 w 302919"/>
              <a:gd name="connsiteY9" fmla="*/ 157072 h 157072"/>
              <a:gd name="connsiteX10" fmla="*/ 12872 w 302919"/>
              <a:gd name="connsiteY10" fmla="*/ 154694 h 157072"/>
              <a:gd name="connsiteX0" fmla="*/ 12872 w 302919"/>
              <a:gd name="connsiteY0" fmla="*/ 154716 h 157094"/>
              <a:gd name="connsiteX1" fmla="*/ 27816 w 302919"/>
              <a:gd name="connsiteY1" fmla="*/ 104193 h 157094"/>
              <a:gd name="connsiteX2" fmla="*/ 146762 w 302919"/>
              <a:gd name="connsiteY2" fmla="*/ 93 h 157094"/>
              <a:gd name="connsiteX3" fmla="*/ 283345 w 302919"/>
              <a:gd name="connsiteY3" fmla="*/ 87155 h 157094"/>
              <a:gd name="connsiteX4" fmla="*/ 302919 w 302919"/>
              <a:gd name="connsiteY4" fmla="*/ 145891 h 157094"/>
              <a:gd name="connsiteX5" fmla="*/ 297845 w 302919"/>
              <a:gd name="connsiteY5" fmla="*/ 141133 h 157094"/>
              <a:gd name="connsiteX6" fmla="*/ 238967 w 302919"/>
              <a:gd name="connsiteY6" fmla="*/ 73874 h 157094"/>
              <a:gd name="connsiteX7" fmla="*/ 157352 w 302919"/>
              <a:gd name="connsiteY7" fmla="*/ 23431 h 157094"/>
              <a:gd name="connsiteX8" fmla="*/ 76133 w 302919"/>
              <a:gd name="connsiteY8" fmla="*/ 61206 h 157094"/>
              <a:gd name="connsiteX9" fmla="*/ 12681 w 302919"/>
              <a:gd name="connsiteY9" fmla="*/ 157094 h 157094"/>
              <a:gd name="connsiteX10" fmla="*/ 12872 w 302919"/>
              <a:gd name="connsiteY10" fmla="*/ 154716 h 157094"/>
              <a:gd name="connsiteX0" fmla="*/ 12872 w 302919"/>
              <a:gd name="connsiteY0" fmla="*/ 154716 h 157094"/>
              <a:gd name="connsiteX1" fmla="*/ 27816 w 302919"/>
              <a:gd name="connsiteY1" fmla="*/ 104193 h 157094"/>
              <a:gd name="connsiteX2" fmla="*/ 146762 w 302919"/>
              <a:gd name="connsiteY2" fmla="*/ 93 h 157094"/>
              <a:gd name="connsiteX3" fmla="*/ 283345 w 302919"/>
              <a:gd name="connsiteY3" fmla="*/ 87155 h 157094"/>
              <a:gd name="connsiteX4" fmla="*/ 302919 w 302919"/>
              <a:gd name="connsiteY4" fmla="*/ 145891 h 157094"/>
              <a:gd name="connsiteX5" fmla="*/ 297845 w 302919"/>
              <a:gd name="connsiteY5" fmla="*/ 141133 h 157094"/>
              <a:gd name="connsiteX6" fmla="*/ 245126 w 302919"/>
              <a:gd name="connsiteY6" fmla="*/ 67562 h 157094"/>
              <a:gd name="connsiteX7" fmla="*/ 157352 w 302919"/>
              <a:gd name="connsiteY7" fmla="*/ 23431 h 157094"/>
              <a:gd name="connsiteX8" fmla="*/ 76133 w 302919"/>
              <a:gd name="connsiteY8" fmla="*/ 61206 h 157094"/>
              <a:gd name="connsiteX9" fmla="*/ 12681 w 302919"/>
              <a:gd name="connsiteY9" fmla="*/ 157094 h 157094"/>
              <a:gd name="connsiteX10" fmla="*/ 12872 w 302919"/>
              <a:gd name="connsiteY10" fmla="*/ 154716 h 157094"/>
              <a:gd name="connsiteX0" fmla="*/ 12872 w 302919"/>
              <a:gd name="connsiteY0" fmla="*/ 154716 h 157094"/>
              <a:gd name="connsiteX1" fmla="*/ 27816 w 302919"/>
              <a:gd name="connsiteY1" fmla="*/ 104193 h 157094"/>
              <a:gd name="connsiteX2" fmla="*/ 146762 w 302919"/>
              <a:gd name="connsiteY2" fmla="*/ 93 h 157094"/>
              <a:gd name="connsiteX3" fmla="*/ 283345 w 302919"/>
              <a:gd name="connsiteY3" fmla="*/ 87155 h 157094"/>
              <a:gd name="connsiteX4" fmla="*/ 302919 w 302919"/>
              <a:gd name="connsiteY4" fmla="*/ 145891 h 157094"/>
              <a:gd name="connsiteX5" fmla="*/ 297845 w 302919"/>
              <a:gd name="connsiteY5" fmla="*/ 141133 h 157094"/>
              <a:gd name="connsiteX6" fmla="*/ 245126 w 302919"/>
              <a:gd name="connsiteY6" fmla="*/ 67562 h 157094"/>
              <a:gd name="connsiteX7" fmla="*/ 178033 w 302919"/>
              <a:gd name="connsiteY7" fmla="*/ 25089 h 157094"/>
              <a:gd name="connsiteX8" fmla="*/ 76133 w 302919"/>
              <a:gd name="connsiteY8" fmla="*/ 61206 h 157094"/>
              <a:gd name="connsiteX9" fmla="*/ 12681 w 302919"/>
              <a:gd name="connsiteY9" fmla="*/ 157094 h 157094"/>
              <a:gd name="connsiteX10" fmla="*/ 12872 w 302919"/>
              <a:gd name="connsiteY10" fmla="*/ 154716 h 157094"/>
              <a:gd name="connsiteX0" fmla="*/ 12872 w 302919"/>
              <a:gd name="connsiteY0" fmla="*/ 154716 h 157094"/>
              <a:gd name="connsiteX1" fmla="*/ 27816 w 302919"/>
              <a:gd name="connsiteY1" fmla="*/ 104193 h 157094"/>
              <a:gd name="connsiteX2" fmla="*/ 146762 w 302919"/>
              <a:gd name="connsiteY2" fmla="*/ 93 h 157094"/>
              <a:gd name="connsiteX3" fmla="*/ 283345 w 302919"/>
              <a:gd name="connsiteY3" fmla="*/ 87155 h 157094"/>
              <a:gd name="connsiteX4" fmla="*/ 302919 w 302919"/>
              <a:gd name="connsiteY4" fmla="*/ 145891 h 157094"/>
              <a:gd name="connsiteX5" fmla="*/ 297845 w 302919"/>
              <a:gd name="connsiteY5" fmla="*/ 141133 h 157094"/>
              <a:gd name="connsiteX6" fmla="*/ 245126 w 302919"/>
              <a:gd name="connsiteY6" fmla="*/ 67562 h 157094"/>
              <a:gd name="connsiteX7" fmla="*/ 168993 w 302919"/>
              <a:gd name="connsiteY7" fmla="*/ 24558 h 157094"/>
              <a:gd name="connsiteX8" fmla="*/ 76133 w 302919"/>
              <a:gd name="connsiteY8" fmla="*/ 61206 h 157094"/>
              <a:gd name="connsiteX9" fmla="*/ 12681 w 302919"/>
              <a:gd name="connsiteY9" fmla="*/ 157094 h 157094"/>
              <a:gd name="connsiteX10" fmla="*/ 12872 w 302919"/>
              <a:gd name="connsiteY10" fmla="*/ 154716 h 157094"/>
              <a:gd name="connsiteX0" fmla="*/ 12872 w 302919"/>
              <a:gd name="connsiteY0" fmla="*/ 150541 h 152919"/>
              <a:gd name="connsiteX1" fmla="*/ 27816 w 302919"/>
              <a:gd name="connsiteY1" fmla="*/ 100018 h 152919"/>
              <a:gd name="connsiteX2" fmla="*/ 164976 w 302919"/>
              <a:gd name="connsiteY2" fmla="*/ 101 h 152919"/>
              <a:gd name="connsiteX3" fmla="*/ 283345 w 302919"/>
              <a:gd name="connsiteY3" fmla="*/ 82980 h 152919"/>
              <a:gd name="connsiteX4" fmla="*/ 302919 w 302919"/>
              <a:gd name="connsiteY4" fmla="*/ 141716 h 152919"/>
              <a:gd name="connsiteX5" fmla="*/ 297845 w 302919"/>
              <a:gd name="connsiteY5" fmla="*/ 136958 h 152919"/>
              <a:gd name="connsiteX6" fmla="*/ 245126 w 302919"/>
              <a:gd name="connsiteY6" fmla="*/ 63387 h 152919"/>
              <a:gd name="connsiteX7" fmla="*/ 168993 w 302919"/>
              <a:gd name="connsiteY7" fmla="*/ 20383 h 152919"/>
              <a:gd name="connsiteX8" fmla="*/ 76133 w 302919"/>
              <a:gd name="connsiteY8" fmla="*/ 57031 h 152919"/>
              <a:gd name="connsiteX9" fmla="*/ 12681 w 302919"/>
              <a:gd name="connsiteY9" fmla="*/ 152919 h 152919"/>
              <a:gd name="connsiteX10" fmla="*/ 12872 w 302919"/>
              <a:gd name="connsiteY10" fmla="*/ 150541 h 152919"/>
              <a:gd name="connsiteX0" fmla="*/ 12872 w 302919"/>
              <a:gd name="connsiteY0" fmla="*/ 150406 h 152784"/>
              <a:gd name="connsiteX1" fmla="*/ 27816 w 302919"/>
              <a:gd name="connsiteY1" fmla="*/ 99883 h 152784"/>
              <a:gd name="connsiteX2" fmla="*/ 152102 w 302919"/>
              <a:gd name="connsiteY2" fmla="*/ 101 h 152784"/>
              <a:gd name="connsiteX3" fmla="*/ 283345 w 302919"/>
              <a:gd name="connsiteY3" fmla="*/ 82845 h 152784"/>
              <a:gd name="connsiteX4" fmla="*/ 302919 w 302919"/>
              <a:gd name="connsiteY4" fmla="*/ 141581 h 152784"/>
              <a:gd name="connsiteX5" fmla="*/ 297845 w 302919"/>
              <a:gd name="connsiteY5" fmla="*/ 136823 h 152784"/>
              <a:gd name="connsiteX6" fmla="*/ 245126 w 302919"/>
              <a:gd name="connsiteY6" fmla="*/ 63252 h 152784"/>
              <a:gd name="connsiteX7" fmla="*/ 168993 w 302919"/>
              <a:gd name="connsiteY7" fmla="*/ 20248 h 152784"/>
              <a:gd name="connsiteX8" fmla="*/ 76133 w 302919"/>
              <a:gd name="connsiteY8" fmla="*/ 56896 h 152784"/>
              <a:gd name="connsiteX9" fmla="*/ 12681 w 302919"/>
              <a:gd name="connsiteY9" fmla="*/ 152784 h 152784"/>
              <a:gd name="connsiteX10" fmla="*/ 12872 w 302919"/>
              <a:gd name="connsiteY10" fmla="*/ 150406 h 15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919" h="152784">
                <a:moveTo>
                  <a:pt x="12872" y="150406"/>
                </a:moveTo>
                <a:cubicBezTo>
                  <a:pt x="17715" y="126154"/>
                  <a:pt x="2422" y="128809"/>
                  <a:pt x="27816" y="99883"/>
                </a:cubicBezTo>
                <a:cubicBezTo>
                  <a:pt x="53210" y="70957"/>
                  <a:pt x="109514" y="2941"/>
                  <a:pt x="152102" y="101"/>
                </a:cubicBezTo>
                <a:cubicBezTo>
                  <a:pt x="194690" y="-2739"/>
                  <a:pt x="260398" y="55389"/>
                  <a:pt x="283345" y="82845"/>
                </a:cubicBezTo>
                <a:cubicBezTo>
                  <a:pt x="306292" y="110301"/>
                  <a:pt x="299080" y="119896"/>
                  <a:pt x="302919" y="141581"/>
                </a:cubicBezTo>
                <a:lnTo>
                  <a:pt x="297845" y="136823"/>
                </a:lnTo>
                <a:cubicBezTo>
                  <a:pt x="293256" y="121321"/>
                  <a:pt x="268153" y="83810"/>
                  <a:pt x="245126" y="63252"/>
                </a:cubicBezTo>
                <a:cubicBezTo>
                  <a:pt x="222099" y="42694"/>
                  <a:pt x="200466" y="18461"/>
                  <a:pt x="168993" y="20248"/>
                </a:cubicBezTo>
                <a:cubicBezTo>
                  <a:pt x="129096" y="3417"/>
                  <a:pt x="100633" y="33678"/>
                  <a:pt x="76133" y="56896"/>
                </a:cubicBezTo>
                <a:cubicBezTo>
                  <a:pt x="51633" y="80114"/>
                  <a:pt x="20279" y="133689"/>
                  <a:pt x="12681" y="152784"/>
                </a:cubicBezTo>
                <a:cubicBezTo>
                  <a:pt x="-31322" y="152784"/>
                  <a:pt x="56875" y="150406"/>
                  <a:pt x="12872" y="150406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233F375-BFD0-4090-81CE-8910FF037BB9}"/>
                  </a:ext>
                </a:extLst>
              </p14:cNvPr>
              <p14:cNvContentPartPr/>
              <p14:nvPr/>
            </p14:nvContentPartPr>
            <p14:xfrm>
              <a:off x="5726538" y="2808402"/>
              <a:ext cx="151920" cy="1580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233F375-BFD0-4090-81CE-8910FF037BB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722218" y="2804082"/>
                <a:ext cx="160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30C3FC5-D70B-4047-97A9-5EA256BBDAF1}"/>
                  </a:ext>
                </a:extLst>
              </p14:cNvPr>
              <p14:cNvContentPartPr/>
              <p14:nvPr/>
            </p14:nvContentPartPr>
            <p14:xfrm>
              <a:off x="5822690" y="2763765"/>
              <a:ext cx="94680" cy="1832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30C3FC5-D70B-4047-97A9-5EA256BBDAF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818370" y="2759445"/>
                <a:ext cx="1033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F373840-A9EE-4402-9027-66B9ABD5EB5D}"/>
              </a:ext>
            </a:extLst>
          </p:cNvPr>
          <p:cNvGrpSpPr/>
          <p:nvPr/>
        </p:nvGrpSpPr>
        <p:grpSpPr>
          <a:xfrm>
            <a:off x="5768690" y="2843528"/>
            <a:ext cx="102240" cy="110317"/>
            <a:chOff x="5768690" y="2843528"/>
            <a:chExt cx="102240" cy="11031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607ECC-6B33-4C9D-B045-091B21EC1D39}"/>
                    </a:ext>
                  </a:extLst>
                </p14:cNvPr>
                <p14:cNvContentPartPr/>
                <p14:nvPr/>
              </p14:nvContentPartPr>
              <p14:xfrm>
                <a:off x="5806965" y="2843528"/>
                <a:ext cx="43560" cy="71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607ECC-6B33-4C9D-B045-091B21EC1D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97965" y="2834888"/>
                  <a:ext cx="61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2A73CC3-C817-4178-9504-31313471022B}"/>
                    </a:ext>
                  </a:extLst>
                </p14:cNvPr>
                <p14:cNvContentPartPr/>
                <p14:nvPr/>
              </p14:nvContentPartPr>
              <p14:xfrm>
                <a:off x="5851245" y="2922368"/>
                <a:ext cx="360" cy="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2A73CC3-C817-4178-9504-3131347102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42605" y="29133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ADC81E-E0DF-4E44-87E5-62E93A4D741D}"/>
                    </a:ext>
                  </a:extLst>
                </p14:cNvPr>
                <p14:cNvContentPartPr/>
                <p14:nvPr/>
              </p14:nvContentPartPr>
              <p14:xfrm>
                <a:off x="5768690" y="2855565"/>
                <a:ext cx="102240" cy="9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ADC81E-E0DF-4E44-87E5-62E93A4D74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64370" y="2851245"/>
                  <a:ext cx="1108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1E8D90E-1F6E-4513-89B5-57D2CB5C20DC}"/>
                  </a:ext>
                </a:extLst>
              </p14:cNvPr>
              <p14:cNvContentPartPr/>
              <p14:nvPr/>
            </p14:nvContentPartPr>
            <p14:xfrm>
              <a:off x="5844290" y="2788245"/>
              <a:ext cx="56160" cy="1026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1E8D90E-1F6E-4513-89B5-57D2CB5C20D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39970" y="2783925"/>
                <a:ext cx="64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66C8F84-4C7A-455D-9E0E-C5F336E3D3F2}"/>
                  </a:ext>
                </a:extLst>
              </p14:cNvPr>
              <p14:cNvContentPartPr/>
              <p14:nvPr/>
            </p14:nvContentPartPr>
            <p14:xfrm>
              <a:off x="10453485" y="-717023"/>
              <a:ext cx="360" cy="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66C8F84-4C7A-455D-9E0E-C5F336E3D3F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49165" y="-72134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7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yexing li</dc:creator>
  <cp:lastModifiedBy>yexing li</cp:lastModifiedBy>
  <cp:revision>25</cp:revision>
  <dcterms:created xsi:type="dcterms:W3CDTF">2020-04-20T12:23:26Z</dcterms:created>
  <dcterms:modified xsi:type="dcterms:W3CDTF">2020-04-24T02:12:28Z</dcterms:modified>
</cp:coreProperties>
</file>