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38" d="100"/>
          <a:sy n="38" d="100"/>
        </p:scale>
        <p:origin x="1036" y="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64E01-0BF3-44ED-A42B-1021E9CDD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8A9F4-F3DC-4B85-BCF4-4D216E00C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051CF-D7A9-4544-9B38-D610400D8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CB58F-7E62-4E89-AB31-24083942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F7111-3863-40D9-8E33-C64B9C7E6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3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9AB9C-0F86-4C0B-BD03-ED15AB8EE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9485C7-B2B8-4E68-AB8D-9F217322E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1E85A-6AA6-4F4B-895B-C4A30511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2D715-3FB5-4988-B0DF-01BF25F5E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1D313-586C-4F21-9B34-FE68A386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9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E4D13D-216B-4BD8-9EF6-BD5462942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03B81-4CE6-4DAD-9556-C62424BFF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16D25-6D91-4B02-88A7-6A51C73E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D30DF-A2F9-40A3-996C-F511ECA17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2A916-7027-46DF-93CE-520909FB0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7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B5373-600C-4A1D-A6D3-2BB847DF6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EA5BA-6EFA-40FF-BF87-9FCAD4B4F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1380-C0DC-4E3E-BEBE-67C33FA69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42239-9EA1-48B1-8FC5-E10B1F93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A4C34-3AE2-40A8-BD43-47EFE117A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6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B0D10-8779-4A08-9CDC-41B11E8EE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3E358-CCB0-492E-95B8-FA39620F6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E28A5-1294-402D-9EF6-A8A2B2016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E3E6D-D593-4CF2-A338-BD86F5ED2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2ED5F-83E2-4095-9E7E-AE6B965F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1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5745E-848C-43AD-B094-5ECD2CB7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521D0-DDAC-4A21-9EDE-21BD79330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7CF89-5446-4A3F-99AA-B5E6FB03E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F48EB-BF9A-43A2-B51B-2FB3953E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A6701-C0FC-4202-9411-F649E305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7FB8A-73BB-41A9-87D0-267CCDE2C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39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7967-94A5-44AA-B1F7-5EF321D80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B14CC-669E-4D62-9603-060931F2E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D159-8E4F-4BD4-8596-82EF6047D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719D61-AAB8-4603-9AE3-3F8FCCF80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88CBA2-9861-447C-8CC4-F91B02961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EC882-55B9-420D-AD42-5BDB3420F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DFD540-5D01-453D-8FCB-D094951E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28268-D851-4B1A-8802-DC48D9062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32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245D0-0D20-48B8-8380-27E73E9D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BCD079-84A6-4C81-AB8A-4E5D461E4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CE768D-4FA6-48A3-AA9F-4502253D0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FC9D6-EA3E-4275-AE4B-235777109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3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B9D77C-9242-4862-9FF9-BF1C30A3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6720BE-00EB-4252-BEF1-CDADE3746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77D0F3-8468-4491-BECE-C242B13D3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4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503A5-9C41-418D-B905-0DACA2E9D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E515B-DD54-4C16-8C85-1E52F08F3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BF083-5259-4479-BFED-1124D4350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C396B-CB57-4A49-808B-9B5AFF49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009F4-D411-48F8-989E-D67760F0A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1FAE1-A197-43F3-9ED2-391BB3CC8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1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02872-38A9-4EA1-8876-A87D1A82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E694BE-5DDF-4B8C-B5C9-58C8C5F01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19181B-E7A4-415F-952F-1517607372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A7B7B-46E3-48F1-9A9A-B5D160B7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791C1C-D638-4CAF-97D2-38E1F52B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F5B4E3-1FBD-4F8C-A110-1F5DF9E8B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29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46F4A2-5DD0-4935-AB30-8399D9BCE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0DEE6-6DBD-4841-A771-A88C6DF6B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5FCAB-BF15-4C9A-BF69-0E1EE06883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F4AB4-364C-446E-BEF0-95BE52861C2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F47B-6ABF-47D0-B853-2F105CBBF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40ED8-99C0-4BD6-BB21-D13746404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E0806-2F60-4A97-B98A-34E40301B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2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104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10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75596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43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43329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208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44929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75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5729" y="27940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320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80395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975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48128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37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49728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211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68262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483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86796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47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73062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679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5333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611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74662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7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27062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963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45595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73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64128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8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9595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22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84261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7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3600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842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72134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639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24534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871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10800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30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30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052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46267" y="2798762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9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97067" y="2798762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887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549467" y="2798762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503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0" y="2798762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205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03467" y="2815696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79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71201" y="2806171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15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89734" y="2806171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57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08267" y="2806171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22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77600" y="2806171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36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96133" y="2806171"/>
            <a:ext cx="914400" cy="914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9403F0-54AC-4982-90F8-EECD54A9D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200" y="4143905"/>
            <a:ext cx="4157134" cy="174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270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054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539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36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59466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623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11866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44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3466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264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981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17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65866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43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54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62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4399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367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36799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65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569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952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4159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047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601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425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617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897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31066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243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157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195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73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585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01999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646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54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70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69733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11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37466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162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55999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099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45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472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761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60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6079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73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2853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90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9626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242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8093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552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4866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03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1733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302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1639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14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01065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45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6879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41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87332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07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05865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79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7359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59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58265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282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4293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657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4453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712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19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780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3333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778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6306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612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816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65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001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15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8480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341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525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08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765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573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006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081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077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66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738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60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308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6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244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145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08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8226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58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85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546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87068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694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5480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9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733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76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74934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028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96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177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612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22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28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464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837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644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785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82933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85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676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47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522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313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538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15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23201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830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078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857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756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998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562562">
            <a:off x="8043333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39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844803">
            <a:off x="8094133" y="26787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51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9733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9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540775">
            <a:off x="8178800" y="252252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676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123006">
            <a:off x="8246533" y="240971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977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>
            <a:off x="8348133" y="21387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26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4821326">
            <a:off x="8263466" y="19863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695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308054">
            <a:off x="8094132" y="185896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1622541">
            <a:off x="7941732" y="180765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379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427964">
            <a:off x="7636932" y="169552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30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9641526">
            <a:off x="7467599" y="16469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302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771298">
            <a:off x="7264400" y="172565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820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7707286">
            <a:off x="7095066" y="18302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909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44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866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44322">
            <a:off x="6976532" y="19826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475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064231">
            <a:off x="6857998" y="21688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474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809681">
            <a:off x="6874931" y="235856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389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25577">
            <a:off x="6976531" y="253165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619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822689">
            <a:off x="7095064" y="266712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738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5997" y="279876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99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84530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93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36930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72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38530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900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D37F-2DA3-4A3E-8E65-22200262AC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B8FD3-3B53-49E6-B0EB-3F0C2560E4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5" name="Graphic 4" descr="Helicopter">
            <a:extLst>
              <a:ext uri="{FF2B5EF4-FFF2-40B4-BE49-F238E27FC236}">
                <a16:creationId xmlns:a16="http://schemas.microsoft.com/office/drawing/2014/main" id="{5C0F3153-253C-458A-9BFA-BC9A3AB221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7063" y="27987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243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"/>
    </mc:Choice>
    <mc:Fallback>
      <p:transition spd="slow" advClick="0" advTm="8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0</Words>
  <Application>Microsoft Office PowerPoint</Application>
  <PresentationFormat>Widescreen</PresentationFormat>
  <Paragraphs>0</Paragraphs>
  <Slides>129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129</vt:i4>
      </vt:variant>
    </vt:vector>
  </HeadingPairs>
  <TitlesOfParts>
    <vt:vector size="13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yexing li</dc:creator>
  <cp:lastModifiedBy>yexing li</cp:lastModifiedBy>
  <cp:revision>12</cp:revision>
  <dcterms:created xsi:type="dcterms:W3CDTF">2020-04-28T12:51:14Z</dcterms:created>
  <dcterms:modified xsi:type="dcterms:W3CDTF">2020-04-29T22:43:41Z</dcterms:modified>
</cp:coreProperties>
</file>