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8640763" cy="129603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0033CC"/>
    <a:srgbClr val="3333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26" autoAdjust="0"/>
    <p:restoredTop sz="93457" autoAdjust="0"/>
  </p:normalViewPr>
  <p:slideViewPr>
    <p:cSldViewPr snapToGrid="0">
      <p:cViewPr>
        <p:scale>
          <a:sx n="34" d="100"/>
          <a:sy n="34" d="100"/>
        </p:scale>
        <p:origin x="1648" y="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8057" y="2121058"/>
            <a:ext cx="7344649" cy="4512122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0096" y="6807185"/>
            <a:ext cx="6480572" cy="3129084"/>
          </a:xfrm>
        </p:spPr>
        <p:txBody>
          <a:bodyPr/>
          <a:lstStyle>
            <a:lvl1pPr marL="0" indent="0" algn="ctr">
              <a:buNone/>
              <a:defRPr sz="2268"/>
            </a:lvl1pPr>
            <a:lvl2pPr marL="432054" indent="0" algn="ctr">
              <a:buNone/>
              <a:defRPr sz="1890"/>
            </a:lvl2pPr>
            <a:lvl3pPr marL="864108" indent="0" algn="ctr">
              <a:buNone/>
              <a:defRPr sz="1701"/>
            </a:lvl3pPr>
            <a:lvl4pPr marL="1296162" indent="0" algn="ctr">
              <a:buNone/>
              <a:defRPr sz="1512"/>
            </a:lvl4pPr>
            <a:lvl5pPr marL="1728216" indent="0" algn="ctr">
              <a:buNone/>
              <a:defRPr sz="1512"/>
            </a:lvl5pPr>
            <a:lvl6pPr marL="2160270" indent="0" algn="ctr">
              <a:buNone/>
              <a:defRPr sz="1512"/>
            </a:lvl6pPr>
            <a:lvl7pPr marL="2592324" indent="0" algn="ctr">
              <a:buNone/>
              <a:defRPr sz="1512"/>
            </a:lvl7pPr>
            <a:lvl8pPr marL="3024378" indent="0" algn="ctr">
              <a:buNone/>
              <a:defRPr sz="1512"/>
            </a:lvl8pPr>
            <a:lvl9pPr marL="3456432" indent="0" algn="ctr">
              <a:buNone/>
              <a:defRPr sz="151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B3C7-B857-4C4A-A076-624C62E8DE3E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C8F8-FEE0-41ED-A2B6-D70501F8F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07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B3C7-B857-4C4A-A076-624C62E8DE3E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C8F8-FEE0-41ED-A2B6-D70501F8F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93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83546" y="690018"/>
            <a:ext cx="1863165" cy="109832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053" y="690018"/>
            <a:ext cx="5481484" cy="109832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B3C7-B857-4C4A-A076-624C62E8DE3E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C8F8-FEE0-41ED-A2B6-D70501F8F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498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B3C7-B857-4C4A-A076-624C62E8DE3E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C8F8-FEE0-41ED-A2B6-D70501F8F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32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553" y="3231091"/>
            <a:ext cx="7452658" cy="5391145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9553" y="8673238"/>
            <a:ext cx="7452658" cy="2835076"/>
          </a:xfrm>
        </p:spPr>
        <p:txBody>
          <a:bodyPr/>
          <a:lstStyle>
            <a:lvl1pPr marL="0" indent="0">
              <a:buNone/>
              <a:defRPr sz="2268">
                <a:solidFill>
                  <a:schemeClr val="tx1"/>
                </a:solidFill>
              </a:defRPr>
            </a:lvl1pPr>
            <a:lvl2pPr marL="432054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10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162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21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324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37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432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B3C7-B857-4C4A-A076-624C62E8DE3E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C8F8-FEE0-41ED-A2B6-D70501F8F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085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053" y="3450093"/>
            <a:ext cx="3672324" cy="82232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4386" y="3450093"/>
            <a:ext cx="3672324" cy="82232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B3C7-B857-4C4A-A076-624C62E8DE3E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C8F8-FEE0-41ED-A2B6-D70501F8F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12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178" y="690021"/>
            <a:ext cx="7452658" cy="25050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5179" y="3177087"/>
            <a:ext cx="3655447" cy="155704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54" indent="0">
              <a:buNone/>
              <a:defRPr sz="1890" b="1"/>
            </a:lvl2pPr>
            <a:lvl3pPr marL="864108" indent="0">
              <a:buNone/>
              <a:defRPr sz="1701" b="1"/>
            </a:lvl3pPr>
            <a:lvl4pPr marL="1296162" indent="0">
              <a:buNone/>
              <a:defRPr sz="1512" b="1"/>
            </a:lvl4pPr>
            <a:lvl5pPr marL="1728216" indent="0">
              <a:buNone/>
              <a:defRPr sz="1512" b="1"/>
            </a:lvl5pPr>
            <a:lvl6pPr marL="2160270" indent="0">
              <a:buNone/>
              <a:defRPr sz="1512" b="1"/>
            </a:lvl6pPr>
            <a:lvl7pPr marL="2592324" indent="0">
              <a:buNone/>
              <a:defRPr sz="1512" b="1"/>
            </a:lvl7pPr>
            <a:lvl8pPr marL="3024378" indent="0">
              <a:buNone/>
              <a:defRPr sz="1512" b="1"/>
            </a:lvl8pPr>
            <a:lvl9pPr marL="3456432" indent="0">
              <a:buNone/>
              <a:defRPr sz="15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5179" y="4734128"/>
            <a:ext cx="3655447" cy="6963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387" y="3177087"/>
            <a:ext cx="3673450" cy="155704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54" indent="0">
              <a:buNone/>
              <a:defRPr sz="1890" b="1"/>
            </a:lvl2pPr>
            <a:lvl3pPr marL="864108" indent="0">
              <a:buNone/>
              <a:defRPr sz="1701" b="1"/>
            </a:lvl3pPr>
            <a:lvl4pPr marL="1296162" indent="0">
              <a:buNone/>
              <a:defRPr sz="1512" b="1"/>
            </a:lvl4pPr>
            <a:lvl5pPr marL="1728216" indent="0">
              <a:buNone/>
              <a:defRPr sz="1512" b="1"/>
            </a:lvl5pPr>
            <a:lvl6pPr marL="2160270" indent="0">
              <a:buNone/>
              <a:defRPr sz="1512" b="1"/>
            </a:lvl6pPr>
            <a:lvl7pPr marL="2592324" indent="0">
              <a:buNone/>
              <a:defRPr sz="1512" b="1"/>
            </a:lvl7pPr>
            <a:lvl8pPr marL="3024378" indent="0">
              <a:buNone/>
              <a:defRPr sz="1512" b="1"/>
            </a:lvl8pPr>
            <a:lvl9pPr marL="3456432" indent="0">
              <a:buNone/>
              <a:defRPr sz="15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74387" y="4734128"/>
            <a:ext cx="3673450" cy="6963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B3C7-B857-4C4A-A076-624C62E8DE3E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C8F8-FEE0-41ED-A2B6-D70501F8F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73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B3C7-B857-4C4A-A076-624C62E8DE3E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C8F8-FEE0-41ED-A2B6-D70501F8F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1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B3C7-B857-4C4A-A076-624C62E8DE3E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C8F8-FEE0-41ED-A2B6-D70501F8F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190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178" y="864023"/>
            <a:ext cx="2786871" cy="3024082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3450" y="1866053"/>
            <a:ext cx="4374386" cy="9210249"/>
          </a:xfrm>
        </p:spPr>
        <p:txBody>
          <a:bodyPr/>
          <a:lstStyle>
            <a:lvl1pPr>
              <a:defRPr sz="3024"/>
            </a:lvl1pPr>
            <a:lvl2pPr>
              <a:defRPr sz="2646"/>
            </a:lvl2pPr>
            <a:lvl3pPr>
              <a:defRPr sz="2268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5178" y="3888105"/>
            <a:ext cx="2786871" cy="7203195"/>
          </a:xfrm>
        </p:spPr>
        <p:txBody>
          <a:bodyPr/>
          <a:lstStyle>
            <a:lvl1pPr marL="0" indent="0">
              <a:buNone/>
              <a:defRPr sz="1512"/>
            </a:lvl1pPr>
            <a:lvl2pPr marL="432054" indent="0">
              <a:buNone/>
              <a:defRPr sz="1323"/>
            </a:lvl2pPr>
            <a:lvl3pPr marL="864108" indent="0">
              <a:buNone/>
              <a:defRPr sz="1134"/>
            </a:lvl3pPr>
            <a:lvl4pPr marL="1296162" indent="0">
              <a:buNone/>
              <a:defRPr sz="945"/>
            </a:lvl4pPr>
            <a:lvl5pPr marL="1728216" indent="0">
              <a:buNone/>
              <a:defRPr sz="945"/>
            </a:lvl5pPr>
            <a:lvl6pPr marL="2160270" indent="0">
              <a:buNone/>
              <a:defRPr sz="945"/>
            </a:lvl6pPr>
            <a:lvl7pPr marL="2592324" indent="0">
              <a:buNone/>
              <a:defRPr sz="945"/>
            </a:lvl7pPr>
            <a:lvl8pPr marL="3024378" indent="0">
              <a:buNone/>
              <a:defRPr sz="945"/>
            </a:lvl8pPr>
            <a:lvl9pPr marL="3456432" indent="0">
              <a:buNone/>
              <a:defRPr sz="94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B3C7-B857-4C4A-A076-624C62E8DE3E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C8F8-FEE0-41ED-A2B6-D70501F8F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785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178" y="864023"/>
            <a:ext cx="2786871" cy="3024082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73450" y="1866053"/>
            <a:ext cx="4374386" cy="9210249"/>
          </a:xfrm>
        </p:spPr>
        <p:txBody>
          <a:bodyPr anchor="t"/>
          <a:lstStyle>
            <a:lvl1pPr marL="0" indent="0">
              <a:buNone/>
              <a:defRPr sz="3024"/>
            </a:lvl1pPr>
            <a:lvl2pPr marL="432054" indent="0">
              <a:buNone/>
              <a:defRPr sz="2646"/>
            </a:lvl2pPr>
            <a:lvl3pPr marL="864108" indent="0">
              <a:buNone/>
              <a:defRPr sz="2268"/>
            </a:lvl3pPr>
            <a:lvl4pPr marL="1296162" indent="0">
              <a:buNone/>
              <a:defRPr sz="1890"/>
            </a:lvl4pPr>
            <a:lvl5pPr marL="1728216" indent="0">
              <a:buNone/>
              <a:defRPr sz="1890"/>
            </a:lvl5pPr>
            <a:lvl6pPr marL="2160270" indent="0">
              <a:buNone/>
              <a:defRPr sz="1890"/>
            </a:lvl6pPr>
            <a:lvl7pPr marL="2592324" indent="0">
              <a:buNone/>
              <a:defRPr sz="1890"/>
            </a:lvl7pPr>
            <a:lvl8pPr marL="3024378" indent="0">
              <a:buNone/>
              <a:defRPr sz="1890"/>
            </a:lvl8pPr>
            <a:lvl9pPr marL="3456432" indent="0">
              <a:buNone/>
              <a:defRPr sz="189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5178" y="3888105"/>
            <a:ext cx="2786871" cy="7203195"/>
          </a:xfrm>
        </p:spPr>
        <p:txBody>
          <a:bodyPr/>
          <a:lstStyle>
            <a:lvl1pPr marL="0" indent="0">
              <a:buNone/>
              <a:defRPr sz="1512"/>
            </a:lvl1pPr>
            <a:lvl2pPr marL="432054" indent="0">
              <a:buNone/>
              <a:defRPr sz="1323"/>
            </a:lvl2pPr>
            <a:lvl3pPr marL="864108" indent="0">
              <a:buNone/>
              <a:defRPr sz="1134"/>
            </a:lvl3pPr>
            <a:lvl4pPr marL="1296162" indent="0">
              <a:buNone/>
              <a:defRPr sz="945"/>
            </a:lvl4pPr>
            <a:lvl5pPr marL="1728216" indent="0">
              <a:buNone/>
              <a:defRPr sz="945"/>
            </a:lvl5pPr>
            <a:lvl6pPr marL="2160270" indent="0">
              <a:buNone/>
              <a:defRPr sz="945"/>
            </a:lvl6pPr>
            <a:lvl7pPr marL="2592324" indent="0">
              <a:buNone/>
              <a:defRPr sz="945"/>
            </a:lvl7pPr>
            <a:lvl8pPr marL="3024378" indent="0">
              <a:buNone/>
              <a:defRPr sz="945"/>
            </a:lvl8pPr>
            <a:lvl9pPr marL="3456432" indent="0">
              <a:buNone/>
              <a:defRPr sz="94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B3C7-B857-4C4A-A076-624C62E8DE3E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C8F8-FEE0-41ED-A2B6-D70501F8F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00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70000">
              <a:schemeClr val="accent1">
                <a:lumMod val="45000"/>
                <a:lumOff val="55000"/>
              </a:schemeClr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053" y="690021"/>
            <a:ext cx="7452658" cy="2505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53" y="3450093"/>
            <a:ext cx="7452658" cy="8223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052" y="12012327"/>
            <a:ext cx="1944172" cy="6900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BB3C7-B857-4C4A-A076-624C62E8DE3E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2253" y="12012327"/>
            <a:ext cx="2916258" cy="6900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02539" y="12012327"/>
            <a:ext cx="1944172" cy="6900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DC8F8-FEE0-41ED-A2B6-D70501F8F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84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64108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27" indent="-216027" algn="l" defTabSz="864108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81" indent="-216027" algn="l" defTabSz="864108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6027" algn="l" defTabSz="864108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189" indent="-216027" algn="l" defTabSz="864108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243" indent="-216027" algn="l" defTabSz="864108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297" indent="-216027" algn="l" defTabSz="864108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351" indent="-216027" algn="l" defTabSz="864108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405" indent="-216027" algn="l" defTabSz="864108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459" indent="-216027" algn="l" defTabSz="864108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1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54" algn="l" defTabSz="8641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108" algn="l" defTabSz="8641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162" algn="l" defTabSz="8641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216" algn="l" defTabSz="8641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1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324" algn="l" defTabSz="8641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378" algn="l" defTabSz="8641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432" algn="l" defTabSz="8641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21" Type="http://schemas.microsoft.com/office/2007/relationships/hdphoto" Target="../media/hdphoto8.wdp"/><Relationship Id="rId34" Type="http://schemas.openxmlformats.org/officeDocument/2006/relationships/image" Target="../media/image19.pn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microsoft.com/office/2007/relationships/hdphoto" Target="../media/hdphoto14.wdp"/><Relationship Id="rId38" Type="http://schemas.microsoft.com/office/2007/relationships/hdphoto" Target="../media/hdphoto1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24" Type="http://schemas.openxmlformats.org/officeDocument/2006/relationships/image" Target="../media/image14.png"/><Relationship Id="rId32" Type="http://schemas.openxmlformats.org/officeDocument/2006/relationships/image" Target="../media/image18.png"/><Relationship Id="rId37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6.png"/><Relationship Id="rId36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microsoft.com/office/2007/relationships/hdphoto" Target="../media/hdphoto7.wdp"/><Relationship Id="rId31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11.wdp"/><Relationship Id="rId30" Type="http://schemas.openxmlformats.org/officeDocument/2006/relationships/image" Target="../media/image17.png"/><Relationship Id="rId35" Type="http://schemas.microsoft.com/office/2007/relationships/hdphoto" Target="../media/hdphoto15.wdp"/><Relationship Id="rId8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151D3-CA36-4CD8-9777-7062BFF3BA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FBB27E-EEF9-4685-9269-5F1EF12C8E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5A99B4-589C-4583-B07C-060D16615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391">
            <a:off x="1626639" y="-991192"/>
            <a:ext cx="10361013" cy="1224378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377022A-9764-4280-92DA-B882F4FF8126}"/>
              </a:ext>
            </a:extLst>
          </p:cNvPr>
          <p:cNvSpPr/>
          <p:nvPr/>
        </p:nvSpPr>
        <p:spPr>
          <a:xfrm>
            <a:off x="172009" y="-105246"/>
            <a:ext cx="3672325" cy="13824862"/>
          </a:xfrm>
          <a:prstGeom prst="rect">
            <a:avLst/>
          </a:prstGeom>
          <a:gradFill>
            <a:gsLst>
              <a:gs pos="88000">
                <a:srgbClr val="525761">
                  <a:alpha val="0"/>
                  <a:lumMod val="96000"/>
                </a:srgbClr>
              </a:gs>
              <a:gs pos="39000">
                <a:schemeClr val="tx1">
                  <a:lumMod val="85000"/>
                  <a:lumOff val="15000"/>
                </a:schemeClr>
              </a:gs>
            </a:gsLst>
            <a:lin ang="5400000" scaled="1"/>
          </a:gradFill>
          <a:ln w="6350">
            <a:gradFill flip="none" rotWithShape="1">
              <a:gsLst>
                <a:gs pos="0">
                  <a:schemeClr val="tx1"/>
                </a:gs>
                <a:gs pos="0">
                  <a:srgbClr val="B9CAE9"/>
                </a:gs>
                <a:gs pos="0">
                  <a:schemeClr val="accent1">
                    <a:lumMod val="46000"/>
                    <a:lumOff val="54000"/>
                  </a:schemeClr>
                </a:gs>
                <a:gs pos="0">
                  <a:schemeClr val="accent1">
                    <a:lumMod val="48000"/>
                    <a:lumOff val="52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A479292-684B-44ED-A8BD-CBC03596AE54}"/>
              </a:ext>
            </a:extLst>
          </p:cNvPr>
          <p:cNvCxnSpPr>
            <a:cxnSpLocks/>
          </p:cNvCxnSpPr>
          <p:nvPr/>
        </p:nvCxnSpPr>
        <p:spPr>
          <a:xfrm>
            <a:off x="206370" y="-28128"/>
            <a:ext cx="0" cy="11610528"/>
          </a:xfrm>
          <a:prstGeom prst="line">
            <a:avLst/>
          </a:prstGeom>
          <a:ln w="101600">
            <a:gradFill>
              <a:gsLst>
                <a:gs pos="100000">
                  <a:schemeClr val="bg1">
                    <a:alpha val="0"/>
                  </a:schemeClr>
                </a:gs>
                <a:gs pos="10000">
                  <a:schemeClr val="accent1">
                    <a:lumMod val="45000"/>
                    <a:lumOff val="55000"/>
                  </a:schemeClr>
                </a:gs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12700" dir="5400000" sx="1000" sy="1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F1DC91C-2AA9-472C-9C3B-9D63E983A033}"/>
              </a:ext>
            </a:extLst>
          </p:cNvPr>
          <p:cNvCxnSpPr>
            <a:cxnSpLocks/>
          </p:cNvCxnSpPr>
          <p:nvPr/>
        </p:nvCxnSpPr>
        <p:spPr>
          <a:xfrm>
            <a:off x="3806318" y="0"/>
            <a:ext cx="0" cy="11582400"/>
          </a:xfrm>
          <a:prstGeom prst="line">
            <a:avLst/>
          </a:prstGeom>
          <a:ln w="101600">
            <a:gradFill>
              <a:gsLst>
                <a:gs pos="57000">
                  <a:schemeClr val="accent1">
                    <a:lumMod val="45000"/>
                    <a:lumOff val="55000"/>
                  </a:schemeClr>
                </a:gs>
                <a:gs pos="100000">
                  <a:srgbClr val="BCCDEA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9E41A220-9BA1-4627-946C-CC98F2598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744" y="6270646"/>
            <a:ext cx="4974767" cy="47979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0C0431-62E7-4656-A859-5488A0965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285" y="11011500"/>
            <a:ext cx="5950212" cy="16033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526EE3E-6D08-468B-90EC-EF2053187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000" y="1157596"/>
            <a:ext cx="8638781" cy="951698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486EC5B-C340-437C-A60E-5152C91D4A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57" b="97980" l="2500" r="99917">
                        <a14:foregroundMark x1="6333" y1="53760" x2="2583" y2="76880"/>
                        <a14:foregroundMark x1="2583" y1="76880" x2="4917" y2="88440"/>
                        <a14:foregroundMark x1="21417" y1="92705" x2="34583" y2="89338"/>
                        <a14:foregroundMark x1="93250" y1="7856" x2="94917" y2="21437"/>
                        <a14:foregroundMark x1="22250" y1="97306" x2="25583" y2="97980"/>
                        <a14:foregroundMark x1="94667" y1="2357" x2="99917" y2="75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16" y="696744"/>
            <a:ext cx="180000" cy="180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F9E1DC3-D91E-4D95-83C1-0FB5B797783F}"/>
              </a:ext>
            </a:extLst>
          </p:cNvPr>
          <p:cNvSpPr txBox="1"/>
          <p:nvPr/>
        </p:nvSpPr>
        <p:spPr>
          <a:xfrm>
            <a:off x="343757" y="15782"/>
            <a:ext cx="5287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Bahnschrift SemiBold" panose="020B0502040204020203" pitchFamily="34" charset="0"/>
              </a:rPr>
              <a:t>2016-2017 HOME SCHEDULE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58B5E0-3E00-4C0C-BEC4-6E13E3AED321}"/>
              </a:ext>
            </a:extLst>
          </p:cNvPr>
          <p:cNvSpPr txBox="1"/>
          <p:nvPr/>
        </p:nvSpPr>
        <p:spPr>
          <a:xfrm>
            <a:off x="716591" y="589244"/>
            <a:ext cx="339756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OCT 13 Detroit red wings</a:t>
            </a:r>
          </a:p>
          <a:p>
            <a:r>
              <a:rPr lang="en-US" sz="2000" dirty="0">
                <a:solidFill>
                  <a:schemeClr val="bg1"/>
                </a:solidFill>
              </a:rPr>
              <a:t>	15 New Jersey Devils</a:t>
            </a:r>
          </a:p>
          <a:p>
            <a:r>
              <a:rPr lang="en-US" sz="2000" dirty="0">
                <a:solidFill>
                  <a:schemeClr val="bg1"/>
                </a:solidFill>
              </a:rPr>
              <a:t>	18 Florida Panthers</a:t>
            </a:r>
          </a:p>
          <a:p>
            <a:r>
              <a:rPr lang="en-US" sz="2000" dirty="0">
                <a:solidFill>
                  <a:schemeClr val="bg1"/>
                </a:solidFill>
              </a:rPr>
              <a:t>	20 Colorado Avalanche</a:t>
            </a:r>
          </a:p>
          <a:p>
            <a:r>
              <a:rPr lang="en-US" sz="2000" dirty="0">
                <a:solidFill>
                  <a:schemeClr val="bg1"/>
                </a:solidFill>
              </a:rPr>
              <a:t>NOV 3 Boston Bruins</a:t>
            </a:r>
          </a:p>
          <a:p>
            <a:r>
              <a:rPr lang="en-US" sz="2000" dirty="0">
                <a:solidFill>
                  <a:schemeClr val="bg1"/>
                </a:solidFill>
              </a:rPr>
              <a:t>	5 New Jersey Devils</a:t>
            </a:r>
          </a:p>
          <a:p>
            <a:r>
              <a:rPr lang="en-US" sz="2000" dirty="0">
                <a:solidFill>
                  <a:schemeClr val="bg1"/>
                </a:solidFill>
              </a:rPr>
              <a:t>	10 New York Islanders</a:t>
            </a:r>
          </a:p>
          <a:p>
            <a:r>
              <a:rPr lang="en-US" sz="2000" dirty="0">
                <a:solidFill>
                  <a:schemeClr val="bg1"/>
                </a:solidFill>
              </a:rPr>
              <a:t>	12 San Jose Sharks</a:t>
            </a:r>
          </a:p>
          <a:p>
            <a:r>
              <a:rPr lang="en-US" sz="2000" dirty="0">
                <a:solidFill>
                  <a:schemeClr val="bg1"/>
                </a:solidFill>
              </a:rPr>
              <a:t>	23 Philadelphia Flyer</a:t>
            </a:r>
          </a:p>
          <a:p>
            <a:r>
              <a:rPr lang="en-US" sz="2000" dirty="0">
                <a:solidFill>
                  <a:schemeClr val="bg1"/>
                </a:solidFill>
              </a:rPr>
              <a:t>	25 Columbus Blue Jacket</a:t>
            </a:r>
          </a:p>
          <a:p>
            <a:r>
              <a:rPr lang="en-US" sz="2000" dirty="0">
                <a:solidFill>
                  <a:schemeClr val="bg1"/>
                </a:solidFill>
              </a:rPr>
              <a:t>DEC 3 Washington Capitals</a:t>
            </a:r>
          </a:p>
          <a:p>
            <a:r>
              <a:rPr lang="en-US" sz="2000" dirty="0">
                <a:solidFill>
                  <a:schemeClr val="bg1"/>
                </a:solidFill>
              </a:rPr>
              <a:t>	8 Vancouver Canucks</a:t>
            </a:r>
          </a:p>
          <a:p>
            <a:r>
              <a:rPr lang="en-US" sz="2000" dirty="0">
                <a:solidFill>
                  <a:schemeClr val="bg1"/>
                </a:solidFill>
              </a:rPr>
              <a:t>	10 Pittsburgh Penguins</a:t>
            </a:r>
          </a:p>
          <a:p>
            <a:r>
              <a:rPr lang="en-US" sz="2000" dirty="0">
                <a:solidFill>
                  <a:schemeClr val="bg1"/>
                </a:solidFill>
              </a:rPr>
              <a:t>	20 Detroit red wings</a:t>
            </a:r>
          </a:p>
          <a:p>
            <a:r>
              <a:rPr lang="en-US" sz="2000" dirty="0">
                <a:solidFill>
                  <a:schemeClr val="bg1"/>
                </a:solidFill>
              </a:rPr>
              <a:t>	22 Louis Blues</a:t>
            </a:r>
          </a:p>
          <a:p>
            <a:r>
              <a:rPr lang="en-US" sz="2000" dirty="0">
                <a:solidFill>
                  <a:schemeClr val="bg1"/>
                </a:solidFill>
              </a:rPr>
              <a:t>	28 Montreal Canadian</a:t>
            </a:r>
          </a:p>
          <a:p>
            <a:r>
              <a:rPr lang="en-US" sz="2000" dirty="0">
                <a:solidFill>
                  <a:schemeClr val="bg1"/>
                </a:solidFill>
              </a:rPr>
              <a:t>	29 Toronto Leafs</a:t>
            </a:r>
          </a:p>
          <a:p>
            <a:r>
              <a:rPr lang="en-US" sz="2000" dirty="0">
                <a:solidFill>
                  <a:schemeClr val="bg1"/>
                </a:solidFill>
              </a:rPr>
              <a:t>	31 Carolina Hurricanes</a:t>
            </a:r>
          </a:p>
          <a:p>
            <a:r>
              <a:rPr lang="en-US" sz="2000" dirty="0">
                <a:solidFill>
                  <a:schemeClr val="bg1"/>
                </a:solidFill>
              </a:rPr>
              <a:t>JAN </a:t>
            </a:r>
            <a:r>
              <a:rPr lang="en-US" sz="2000">
                <a:solidFill>
                  <a:schemeClr val="bg1"/>
                </a:solidFill>
              </a:rPr>
              <a:t>3 Winnipeg Jets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1B78644-DEC6-421C-8EA5-A26BEE1BB9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52" b="93333" l="10000" r="90000">
                        <a14:foregroundMark x1="46250" y1="43704" x2="32396" y2="22407"/>
                        <a14:foregroundMark x1="32396" y1="22407" x2="33125" y2="32963"/>
                        <a14:foregroundMark x1="33125" y1="32963" x2="35833" y2="39815"/>
                        <a14:foregroundMark x1="35833" y1="39815" x2="39844" y2="43241"/>
                        <a14:foregroundMark x1="39844" y1="43241" x2="46615" y2="44074"/>
                        <a14:foregroundMark x1="46615" y1="44074" x2="54583" y2="41574"/>
                        <a14:foregroundMark x1="54583" y1="41574" x2="55677" y2="37778"/>
                        <a14:foregroundMark x1="56823" y1="81667" x2="61094" y2="67500"/>
                        <a14:foregroundMark x1="61094" y1="67500" x2="61354" y2="58796"/>
                        <a14:foregroundMark x1="59062" y1="13519" x2="62604" y2="13148"/>
                        <a14:foregroundMark x1="58750" y1="5463" x2="64219" y2="4167"/>
                        <a14:foregroundMark x1="64219" y1="4167" x2="68542" y2="4444"/>
                        <a14:foregroundMark x1="68542" y1="4444" x2="69583" y2="5370"/>
                        <a14:foregroundMark x1="27344" y1="93333" x2="27083" y2="82037"/>
                        <a14:foregroundMark x1="36094" y1="23148" x2="54167" y2="10093"/>
                        <a14:foregroundMark x1="66823" y1="26944" x2="72083" y2="48981"/>
                        <a14:foregroundMark x1="72083" y1="48981" x2="71458" y2="55926"/>
                        <a14:foregroundMark x1="71458" y1="55926" x2="65052" y2="76667"/>
                        <a14:foregroundMark x1="65052" y1="76667" x2="57552" y2="81944"/>
                        <a14:foregroundMark x1="57552" y1="81944" x2="44792" y2="82315"/>
                        <a14:foregroundMark x1="44792" y1="82315" x2="38021" y2="78426"/>
                        <a14:foregroundMark x1="38021" y1="78426" x2="36979" y2="77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15" y="987906"/>
            <a:ext cx="320000" cy="180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4FE9906-957E-4DBF-97A7-4F19FFCCB3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30" b="92870" l="10000" r="90000">
                        <a14:foregroundMark x1="37396" y1="10093" x2="42448" y2="9444"/>
                        <a14:foregroundMark x1="42448" y1="9444" x2="46563" y2="9444"/>
                        <a14:foregroundMark x1="46563" y1="9444" x2="58542" y2="7130"/>
                        <a14:foregroundMark x1="58542" y1="7130" x2="59896" y2="8889"/>
                        <a14:foregroundMark x1="51510" y1="92870" x2="48646" y2="9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15" y="1301428"/>
            <a:ext cx="320000" cy="180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60F5B3A-82AA-4806-A780-61572ECD4E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04" b="96111" l="10000" r="90000">
                        <a14:foregroundMark x1="49271" y1="9815" x2="49271" y2="9907"/>
                        <a14:foregroundMark x1="50104" y1="4722" x2="50313" y2="3704"/>
                        <a14:foregroundMark x1="70417" y1="92593" x2="74271" y2="85370"/>
                        <a14:foregroundMark x1="19740" y1="95093" x2="26979" y2="93056"/>
                        <a14:foregroundMark x1="68854" y1="92778" x2="72760" y2="90370"/>
                        <a14:foregroundMark x1="72760" y1="90370" x2="75938" y2="85741"/>
                        <a14:foregroundMark x1="64844" y1="91574" x2="73281" y2="88611"/>
                        <a14:foregroundMark x1="73281" y1="88611" x2="73438" y2="88611"/>
                        <a14:foregroundMark x1="60260" y1="88611" x2="63021" y2="93889"/>
                        <a14:foregroundMark x1="63021" y1="93889" x2="62917" y2="93611"/>
                        <a14:foregroundMark x1="76354" y1="86667" x2="76354" y2="81667"/>
                        <a14:foregroundMark x1="64323" y1="89907" x2="68750" y2="90278"/>
                        <a14:foregroundMark x1="68750" y1="90278" x2="70990" y2="90185"/>
                        <a14:foregroundMark x1="79740" y1="79444" x2="78594" y2="87407"/>
                        <a14:foregroundMark x1="65260" y1="96111" x2="73750" y2="93796"/>
                        <a14:foregroundMark x1="73750" y1="93796" x2="75573" y2="91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0" y="1602413"/>
            <a:ext cx="320000" cy="180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87B7DE5-E323-40A6-BF4A-C22F9F7D45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241" b="96852" l="10000" r="90000">
                        <a14:foregroundMark x1="42083" y1="12870" x2="51406" y2="11481"/>
                        <a14:foregroundMark x1="51406" y1="11481" x2="53177" y2="11574"/>
                        <a14:foregroundMark x1="46823" y1="5648" x2="50781" y2="4630"/>
                        <a14:foregroundMark x1="50781" y1="4630" x2="52344" y2="3241"/>
                        <a14:foregroundMark x1="39271" y1="90648" x2="61250" y2="96852"/>
                        <a14:foregroundMark x1="61250" y1="96852" x2="63177" y2="9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29" y="1888482"/>
            <a:ext cx="320000" cy="180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940CBCC-6175-436F-A1D4-9F120F5DA6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52" b="93333" l="10000" r="90000">
                        <a14:foregroundMark x1="46250" y1="43704" x2="32396" y2="22407"/>
                        <a14:foregroundMark x1="32396" y1="22407" x2="33125" y2="32963"/>
                        <a14:foregroundMark x1="33125" y1="32963" x2="35833" y2="39815"/>
                        <a14:foregroundMark x1="35833" y1="39815" x2="39844" y2="43241"/>
                        <a14:foregroundMark x1="39844" y1="43241" x2="46615" y2="44074"/>
                        <a14:foregroundMark x1="46615" y1="44074" x2="54583" y2="41574"/>
                        <a14:foregroundMark x1="54583" y1="41574" x2="55677" y2="37778"/>
                        <a14:foregroundMark x1="56823" y1="81667" x2="61094" y2="67500"/>
                        <a14:foregroundMark x1="61094" y1="67500" x2="61354" y2="58796"/>
                        <a14:foregroundMark x1="59062" y1="13519" x2="62604" y2="13148"/>
                        <a14:foregroundMark x1="58750" y1="5463" x2="64219" y2="4167"/>
                        <a14:foregroundMark x1="64219" y1="4167" x2="68542" y2="4444"/>
                        <a14:foregroundMark x1="68542" y1="4444" x2="69583" y2="5370"/>
                        <a14:foregroundMark x1="27344" y1="93333" x2="27083" y2="82037"/>
                        <a14:foregroundMark x1="36094" y1="23148" x2="54167" y2="10093"/>
                        <a14:foregroundMark x1="66823" y1="26944" x2="72083" y2="48981"/>
                        <a14:foregroundMark x1="72083" y1="48981" x2="71458" y2="55926"/>
                        <a14:foregroundMark x1="71458" y1="55926" x2="65052" y2="76667"/>
                        <a14:foregroundMark x1="65052" y1="76667" x2="57552" y2="81944"/>
                        <a14:foregroundMark x1="57552" y1="81944" x2="44792" y2="82315"/>
                        <a14:foregroundMark x1="44792" y1="82315" x2="38021" y2="78426"/>
                        <a14:foregroundMark x1="38021" y1="78426" x2="36979" y2="77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93" y="2174486"/>
            <a:ext cx="320000" cy="180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84E1F39-2B22-4C9C-808D-6A50D5E7CD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276" b="99828" l="1000" r="99667">
                        <a14:foregroundMark x1="8917" y1="35000" x2="25417" y2="41379"/>
                        <a14:foregroundMark x1="25417" y1="41379" x2="38250" y2="51552"/>
                        <a14:foregroundMark x1="38250" y1="51552" x2="85500" y2="60776"/>
                        <a14:foregroundMark x1="85500" y1="60776" x2="97250" y2="50603"/>
                        <a14:foregroundMark x1="97250" y1="50603" x2="96833" y2="41724"/>
                        <a14:foregroundMark x1="96833" y1="41724" x2="69250" y2="15000"/>
                        <a14:foregroundMark x1="69250" y1="15000" x2="53000" y2="5259"/>
                        <a14:foregroundMark x1="53000" y1="5259" x2="46250" y2="3534"/>
                        <a14:foregroundMark x1="46250" y1="3534" x2="34083" y2="13621"/>
                        <a14:foregroundMark x1="34083" y1="13621" x2="28667" y2="16552"/>
                        <a14:foregroundMark x1="53833" y1="51983" x2="33667" y2="48621"/>
                        <a14:foregroundMark x1="32833" y1="54483" x2="47667" y2="62155"/>
                        <a14:foregroundMark x1="47667" y1="62155" x2="43333" y2="56724"/>
                        <a14:foregroundMark x1="43333" y1="56724" x2="20667" y2="46293"/>
                        <a14:foregroundMark x1="20667" y1="46293" x2="6333" y2="45000"/>
                        <a14:foregroundMark x1="6333" y1="45000" x2="1000" y2="50086"/>
                        <a14:foregroundMark x1="1000" y1="50086" x2="1167" y2="52931"/>
                        <a14:foregroundMark x1="92667" y1="46552" x2="78250" y2="68276"/>
                        <a14:foregroundMark x1="78250" y1="68276" x2="61833" y2="75086"/>
                        <a14:foregroundMark x1="61833" y1="75086" x2="38667" y2="81552"/>
                        <a14:foregroundMark x1="38667" y1="81552" x2="31083" y2="80776"/>
                        <a14:foregroundMark x1="31083" y1="80776" x2="21167" y2="69655"/>
                        <a14:foregroundMark x1="21167" y1="69655" x2="33250" y2="38621"/>
                        <a14:foregroundMark x1="33250" y1="38621" x2="40500" y2="35431"/>
                        <a14:foregroundMark x1="40500" y1="35431" x2="55583" y2="34052"/>
                        <a14:foregroundMark x1="55583" y1="34052" x2="62917" y2="34569"/>
                        <a14:foregroundMark x1="62917" y1="34569" x2="77083" y2="39741"/>
                        <a14:foregroundMark x1="46417" y1="24138" x2="38833" y2="23362"/>
                        <a14:foregroundMark x1="38833" y1="23362" x2="21500" y2="28448"/>
                        <a14:foregroundMark x1="53583" y1="17500" x2="62083" y2="31724"/>
                        <a14:foregroundMark x1="62083" y1="31724" x2="65750" y2="33017"/>
                        <a14:foregroundMark x1="23833" y1="9741" x2="11667" y2="18448"/>
                        <a14:foregroundMark x1="11667" y1="18448" x2="4083" y2="32155"/>
                        <a14:foregroundMark x1="4083" y1="32155" x2="2167" y2="39052"/>
                        <a14:foregroundMark x1="2167" y1="39052" x2="3250" y2="47069"/>
                        <a14:foregroundMark x1="3250" y1="47069" x2="3750" y2="47586"/>
                        <a14:foregroundMark x1="27333" y1="7414" x2="41750" y2="8707"/>
                        <a14:foregroundMark x1="41750" y1="8707" x2="49417" y2="8017"/>
                        <a14:foregroundMark x1="49417" y1="8017" x2="71167" y2="10862"/>
                        <a14:foregroundMark x1="71167" y1="10862" x2="83833" y2="19310"/>
                        <a14:foregroundMark x1="83833" y1="19310" x2="88500" y2="24655"/>
                        <a14:foregroundMark x1="88500" y1="24655" x2="91750" y2="31379"/>
                        <a14:foregroundMark x1="91750" y1="31379" x2="91833" y2="32155"/>
                        <a14:foregroundMark x1="33083" y1="6034" x2="47167" y2="2500"/>
                        <a14:foregroundMark x1="47167" y1="2500" x2="74500" y2="8534"/>
                        <a14:foregroundMark x1="74500" y1="8534" x2="85250" y2="17845"/>
                        <a14:foregroundMark x1="85250" y1="17845" x2="93583" y2="30172"/>
                        <a14:foregroundMark x1="93583" y1="30172" x2="98250" y2="51552"/>
                        <a14:foregroundMark x1="98250" y1="51552" x2="86583" y2="79655"/>
                        <a14:foregroundMark x1="86583" y1="79655" x2="82750" y2="85862"/>
                        <a14:foregroundMark x1="82750" y1="85862" x2="71083" y2="94310"/>
                        <a14:foregroundMark x1="71083" y1="94310" x2="63667" y2="94224"/>
                        <a14:foregroundMark x1="63667" y1="94224" x2="49333" y2="96724"/>
                        <a14:foregroundMark x1="49333" y1="96724" x2="41667" y2="95259"/>
                        <a14:foregroundMark x1="41667" y1="95259" x2="21833" y2="88276"/>
                        <a14:foregroundMark x1="21833" y1="88276" x2="5167" y2="62414"/>
                        <a14:foregroundMark x1="5167" y1="62414" x2="3583" y2="58707"/>
                        <a14:foregroundMark x1="37000" y1="75259" x2="52917" y2="71983"/>
                        <a14:foregroundMark x1="52917" y1="71983" x2="59417" y2="68793"/>
                        <a14:foregroundMark x1="59417" y1="68793" x2="64750" y2="61810"/>
                        <a14:foregroundMark x1="28917" y1="36121" x2="44167" y2="30517"/>
                        <a14:foregroundMark x1="44167" y1="30517" x2="48500" y2="25086"/>
                        <a14:foregroundMark x1="48500" y1="25086" x2="50750" y2="17155"/>
                        <a14:foregroundMark x1="50750" y1="17155" x2="41000" y2="21121"/>
                        <a14:foregroundMark x1="41000" y1="21121" x2="38000" y2="28190"/>
                        <a14:foregroundMark x1="38000" y1="28190" x2="37417" y2="35690"/>
                        <a14:foregroundMark x1="37417" y1="35690" x2="40333" y2="46293"/>
                        <a14:foregroundMark x1="40333" y1="46293" x2="47667" y2="47759"/>
                        <a14:foregroundMark x1="47667" y1="47759" x2="54583" y2="45431"/>
                        <a14:foregroundMark x1="54583" y1="45431" x2="60000" y2="40259"/>
                        <a14:foregroundMark x1="60000" y1="40259" x2="61417" y2="33448"/>
                        <a14:foregroundMark x1="47833" y1="17155" x2="52250" y2="18966"/>
                        <a14:foregroundMark x1="54750" y1="3966" x2="62750" y2="4569"/>
                        <a14:foregroundMark x1="45833" y1="15431" x2="53083" y2="17069"/>
                        <a14:foregroundMark x1="53083" y1="17069" x2="70167" y2="26638"/>
                        <a14:foregroundMark x1="98833" y1="47845" x2="95167" y2="63448"/>
                        <a14:foregroundMark x1="95167" y1="63448" x2="93417" y2="67845"/>
                        <a14:foregroundMark x1="26833" y1="93190" x2="45167" y2="99828"/>
                        <a14:foregroundMark x1="99083" y1="48707" x2="99667" y2="52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10" y="2509000"/>
            <a:ext cx="186207" cy="180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4DE1046-E9EF-4F3E-BB9F-D6378235F1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1748" y1="82517" x2="37762" y2="78322"/>
                        <a14:foregroundMark x1="37762" y1="78322" x2="42098" y2="72168"/>
                        <a14:foregroundMark x1="42098" y1="72168" x2="48671" y2="73147"/>
                        <a14:foregroundMark x1="48811" y1="80699" x2="45315" y2="67692"/>
                        <a14:foregroundMark x1="28112" y1="86573" x2="31748" y2="80699"/>
                        <a14:foregroundMark x1="61678" y1="40699" x2="67692" y2="35245"/>
                        <a14:foregroundMark x1="67692" y1="35245" x2="75385" y2="34545"/>
                        <a14:foregroundMark x1="75385" y1="34545" x2="70350" y2="42937"/>
                        <a14:foregroundMark x1="70350" y1="42937" x2="67413" y2="45035"/>
                        <a14:foregroundMark x1="61958" y1="72448" x2="68671" y2="74266"/>
                        <a14:foregroundMark x1="66993" y1="74965" x2="60979" y2="70350"/>
                        <a14:foregroundMark x1="60979" y1="70350" x2="67133" y2="74126"/>
                        <a14:foregroundMark x1="67133" y1="74126" x2="61259" y2="75245"/>
                        <a14:foregroundMark x1="72168" y1="77063" x2="73846" y2="751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3" y="2764101"/>
            <a:ext cx="180000" cy="180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8147735-44A0-40C5-93AE-435BEA35B3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751" b="98100" l="0" r="96333">
                        <a14:foregroundMark x1="44500" y1="20190" x2="39667" y2="21496"/>
                        <a14:foregroundMark x1="39667" y1="21496" x2="32583" y2="29454"/>
                        <a14:foregroundMark x1="32583" y1="29454" x2="28750" y2="40618"/>
                        <a14:foregroundMark x1="28750" y1="40618" x2="28417" y2="48100"/>
                        <a14:foregroundMark x1="28417" y1="48100" x2="30417" y2="52494"/>
                        <a14:foregroundMark x1="49500" y1="63064" x2="72667" y2="78266"/>
                        <a14:foregroundMark x1="72667" y1="78266" x2="77833" y2="77435"/>
                        <a14:foregroundMark x1="77833" y1="77435" x2="88583" y2="69002"/>
                        <a14:foregroundMark x1="88583" y1="69002" x2="93500" y2="67340"/>
                        <a14:foregroundMark x1="93500" y1="67340" x2="96917" y2="61758"/>
                        <a14:foregroundMark x1="96917" y1="61758" x2="94500" y2="54394"/>
                        <a14:foregroundMark x1="94500" y1="54394" x2="93667" y2="47150"/>
                        <a14:foregroundMark x1="93667" y1="47150" x2="94333" y2="39549"/>
                        <a14:foregroundMark x1="94333" y1="39549" x2="92750" y2="31473"/>
                        <a14:foregroundMark x1="92750" y1="31473" x2="86500" y2="20665"/>
                        <a14:foregroundMark x1="86500" y1="20665" x2="74250" y2="16033"/>
                        <a14:foregroundMark x1="74250" y1="16033" x2="44917" y2="16271"/>
                        <a14:foregroundMark x1="44917" y1="16271" x2="37667" y2="20309"/>
                        <a14:foregroundMark x1="19250" y1="14608" x2="34750" y2="16152"/>
                        <a14:foregroundMark x1="34750" y1="16152" x2="40417" y2="14727"/>
                        <a14:foregroundMark x1="40417" y1="14727" x2="39500" y2="7245"/>
                        <a14:foregroundMark x1="39500" y1="7245" x2="17333" y2="2375"/>
                        <a14:foregroundMark x1="17333" y1="2375" x2="6667" y2="3919"/>
                        <a14:foregroundMark x1="6667" y1="3919" x2="2917" y2="8907"/>
                        <a14:foregroundMark x1="2917" y1="8907" x2="5000" y2="15558"/>
                        <a14:foregroundMark x1="5000" y1="15558" x2="21167" y2="19596"/>
                        <a14:foregroundMark x1="21167" y1="19596" x2="21167" y2="19596"/>
                        <a14:foregroundMark x1="7250" y1="39430" x2="11833" y2="35629"/>
                        <a14:foregroundMark x1="11833" y1="35629" x2="33917" y2="42993"/>
                        <a14:foregroundMark x1="58917" y1="21378" x2="53667" y2="23872"/>
                        <a14:foregroundMark x1="53667" y1="23872" x2="45750" y2="33729"/>
                        <a14:foregroundMark x1="45750" y1="33729" x2="29333" y2="74703"/>
                        <a14:foregroundMark x1="29333" y1="74703" x2="24500" y2="88124"/>
                        <a14:foregroundMark x1="24500" y1="88124" x2="20667" y2="93349"/>
                        <a14:foregroundMark x1="20667" y1="93349" x2="15000" y2="93587"/>
                        <a14:foregroundMark x1="15000" y1="93587" x2="9750" y2="88361"/>
                        <a14:foregroundMark x1="9750" y1="88361" x2="5750" y2="80998"/>
                        <a14:foregroundMark x1="5750" y1="80998" x2="6167" y2="73159"/>
                        <a14:foregroundMark x1="6167" y1="73159" x2="8083" y2="65796"/>
                        <a14:foregroundMark x1="8083" y1="65796" x2="6000" y2="54513"/>
                        <a14:foregroundMark x1="6000" y1="54513" x2="7833" y2="40024"/>
                        <a14:foregroundMark x1="7833" y1="40024" x2="7667" y2="39667"/>
                        <a14:foregroundMark x1="2917" y1="48931" x2="83" y2="53444"/>
                        <a14:foregroundMark x1="1417" y1="52613" x2="5167" y2="54276"/>
                        <a14:foregroundMark x1="3833" y1="4869" x2="8833" y2="4869"/>
                        <a14:foregroundMark x1="8833" y1="4869" x2="20500" y2="4394"/>
                        <a14:foregroundMark x1="20500" y1="4394" x2="31500" y2="5819"/>
                        <a14:foregroundMark x1="31500" y1="5819" x2="47417" y2="4276"/>
                        <a14:foregroundMark x1="47417" y1="4276" x2="57833" y2="4751"/>
                        <a14:foregroundMark x1="57833" y1="4751" x2="62833" y2="4751"/>
                        <a14:foregroundMark x1="62833" y1="4751" x2="67250" y2="4751"/>
                        <a14:foregroundMark x1="12667" y1="58076" x2="24917" y2="60214"/>
                        <a14:foregroundMark x1="24917" y1="60214" x2="29750" y2="64608"/>
                        <a14:foregroundMark x1="29750" y1="64608" x2="31917" y2="71853"/>
                        <a14:foregroundMark x1="31917" y1="71853" x2="31583" y2="80998"/>
                        <a14:foregroundMark x1="31583" y1="80998" x2="29250" y2="88005"/>
                        <a14:foregroundMark x1="29250" y1="88005" x2="25083" y2="94299"/>
                        <a14:foregroundMark x1="25083" y1="94299" x2="20750" y2="98100"/>
                        <a14:foregroundMark x1="20750" y1="98100" x2="20583" y2="96912"/>
                        <a14:foregroundMark x1="18333" y1="63658" x2="23917" y2="67221"/>
                        <a14:foregroundMark x1="23917" y1="67221" x2="26750" y2="73753"/>
                        <a14:foregroundMark x1="26750" y1="73753" x2="23750" y2="80048"/>
                        <a14:foregroundMark x1="23750" y1="80048" x2="11667" y2="77910"/>
                        <a14:foregroundMark x1="32083" y1="76010" x2="40000" y2="65558"/>
                        <a14:foregroundMark x1="40000" y1="65558" x2="44500" y2="50594"/>
                        <a14:foregroundMark x1="44500" y1="50594" x2="58250" y2="27316"/>
                        <a14:foregroundMark x1="58250" y1="27316" x2="68417" y2="25653"/>
                        <a14:foregroundMark x1="68417" y1="25653" x2="87417" y2="30048"/>
                        <a14:foregroundMark x1="87417" y1="30048" x2="91667" y2="34086"/>
                        <a14:foregroundMark x1="91667" y1="34086" x2="96750" y2="42993"/>
                        <a14:foregroundMark x1="96750" y1="42993" x2="98000" y2="49881"/>
                        <a14:foregroundMark x1="98000" y1="49881" x2="96333" y2="56413"/>
                        <a14:foregroundMark x1="96333" y1="56413" x2="87833" y2="66746"/>
                        <a14:foregroundMark x1="87833" y1="66746" x2="73083" y2="74941"/>
                        <a14:foregroundMark x1="73083" y1="74941" x2="55750" y2="73515"/>
                        <a14:foregroundMark x1="80750" y1="49169" x2="86167" y2="51069"/>
                        <a14:foregroundMark x1="86167" y1="51069" x2="84167" y2="61045"/>
                        <a14:foregroundMark x1="84167" y1="61045" x2="79750" y2="65796"/>
                        <a14:foregroundMark x1="79750" y1="65796" x2="73167" y2="65796"/>
                        <a14:foregroundMark x1="53500" y1="62352" x2="50917" y2="68290"/>
                        <a14:foregroundMark x1="50917" y1="68290" x2="53250" y2="74822"/>
                        <a14:foregroundMark x1="53250" y1="74822" x2="58917" y2="75891"/>
                        <a14:foregroundMark x1="58917" y1="75891" x2="63417" y2="80404"/>
                        <a14:foregroundMark x1="63417" y1="80404" x2="69333" y2="82542"/>
                        <a14:foregroundMark x1="69333" y1="82542" x2="71333" y2="79572"/>
                        <a14:foregroundMark x1="15667" y1="32423" x2="11417" y2="36698"/>
                        <a14:foregroundMark x1="11417" y1="36698" x2="13417" y2="43943"/>
                        <a14:foregroundMark x1="13417" y1="43943" x2="18667" y2="43705"/>
                        <a14:foregroundMark x1="18667" y1="43705" x2="23500" y2="39311"/>
                        <a14:foregroundMark x1="23500" y1="39311" x2="21417" y2="35273"/>
                        <a14:foregroundMark x1="50833" y1="60333" x2="55417" y2="63658"/>
                        <a14:foregroundMark x1="55417" y1="63658" x2="57583" y2="57126"/>
                        <a14:foregroundMark x1="57583" y1="57126" x2="52167" y2="55463"/>
                        <a14:foregroundMark x1="5833" y1="32779" x2="16667" y2="25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58" y="3086312"/>
            <a:ext cx="256532" cy="1800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D71DF5A-99F4-49FD-8B5D-700509010B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005" b="97498" l="1500" r="96250">
                        <a14:foregroundMark x1="1917" y1="43118" x2="7417" y2="47738"/>
                        <a14:foregroundMark x1="7417" y1="47738" x2="7833" y2="48604"/>
                        <a14:foregroundMark x1="49833" y1="8855" x2="49000" y2="5197"/>
                        <a14:foregroundMark x1="90417" y1="18479" x2="92750" y2="16169"/>
                        <a14:foregroundMark x1="96333" y1="25505" x2="94667" y2="30991"/>
                        <a14:foregroundMark x1="2500" y1="42060" x2="2583" y2="50048"/>
                        <a14:foregroundMark x1="2583" y1="50048" x2="1500" y2="53032"/>
                        <a14:foregroundMark x1="12583" y1="94225" x2="14583" y2="89798"/>
                        <a14:foregroundMark x1="77833" y1="94514" x2="79000" y2="97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0" y="3430873"/>
            <a:ext cx="207892" cy="180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F458206-1D29-4A7F-9010-7E089C003C9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794" b="95876" l="3089" r="93050">
                        <a14:foregroundMark x1="15830" y1="39175" x2="57915" y2="59794"/>
                        <a14:foregroundMark x1="57915" y1="59794" x2="86100" y2="61856"/>
                        <a14:foregroundMark x1="17375" y1="61340" x2="15444" y2="34536"/>
                        <a14:foregroundMark x1="15444" y1="34536" x2="7336" y2="20619"/>
                        <a14:foregroundMark x1="5405" y1="35052" x2="8108" y2="38144"/>
                        <a14:foregroundMark x1="4633" y1="11856" x2="3089" y2="11856"/>
                        <a14:foregroundMark x1="49421" y1="50515" x2="50193" y2="39175"/>
                        <a14:foregroundMark x1="52124" y1="44330" x2="54440" y2="53608"/>
                        <a14:foregroundMark x1="93436" y1="24227" x2="92278" y2="47423"/>
                        <a14:foregroundMark x1="36680" y1="95876" x2="36680" y2="91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49" y="3694081"/>
            <a:ext cx="240308" cy="180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F332603-AAED-43A9-A3C4-6E46387619F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729" b="99136" l="2750" r="98250">
                        <a14:foregroundMark x1="43250" y1="40277" x2="48750" y2="18842"/>
                        <a14:foregroundMark x1="48750" y1="18842" x2="48000" y2="10458"/>
                        <a14:foregroundMark x1="48000" y1="10458" x2="52500" y2="4494"/>
                        <a14:foregroundMark x1="52500" y1="4494" x2="59833" y2="10285"/>
                        <a14:foregroundMark x1="59833" y1="10285" x2="61833" y2="27917"/>
                        <a14:foregroundMark x1="61833" y1="27917" x2="65833" y2="33621"/>
                        <a14:foregroundMark x1="65833" y1="33621" x2="66000" y2="33621"/>
                        <a14:foregroundMark x1="92583" y1="42956" x2="84583" y2="49957"/>
                        <a14:foregroundMark x1="84583" y1="49957" x2="81583" y2="48920"/>
                        <a14:foregroundMark x1="96833" y1="45030" x2="98250" y2="47277"/>
                        <a14:foregroundMark x1="53833" y1="2334" x2="49833" y2="1901"/>
                        <a14:foregroundMark x1="22750" y1="35696" x2="13000" y2="50821"/>
                        <a14:foregroundMark x1="13000" y1="50821" x2="11250" y2="61366"/>
                        <a14:foregroundMark x1="11250" y1="61366" x2="14000" y2="69922"/>
                        <a14:foregroundMark x1="14000" y1="69922" x2="27833" y2="83578"/>
                        <a14:foregroundMark x1="27833" y1="83578" x2="44000" y2="90838"/>
                        <a14:foregroundMark x1="44000" y1="90838" x2="52250" y2="91271"/>
                        <a14:foregroundMark x1="52250" y1="91271" x2="56833" y2="89455"/>
                        <a14:foregroundMark x1="3417" y1="54970" x2="2750" y2="67243"/>
                        <a14:foregroundMark x1="45000" y1="97494" x2="52000" y2="99568"/>
                        <a14:foregroundMark x1="52000" y1="99568" x2="59417" y2="99136"/>
                        <a14:foregroundMark x1="59417" y1="99136" x2="63250" y2="96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28" y="3996588"/>
            <a:ext cx="186690" cy="1800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C00FAB2-0769-4528-913D-613F86BA531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7183" l="3167" r="95750">
                        <a14:foregroundMark x1="17583" y1="26673" x2="47417" y2="69190"/>
                        <a14:foregroundMark x1="47417" y1="69190" x2="55000" y2="72887"/>
                        <a14:foregroundMark x1="55000" y1="72887" x2="63500" y2="58627"/>
                        <a14:foregroundMark x1="63500" y1="58627" x2="68833" y2="27113"/>
                        <a14:foregroundMark x1="25167" y1="17606" x2="61333" y2="8451"/>
                        <a14:foregroundMark x1="29083" y1="4401" x2="41333" y2="6250"/>
                        <a14:foregroundMark x1="33000" y1="0" x2="33000" y2="2553"/>
                        <a14:foregroundMark x1="16917" y1="17518" x2="66417" y2="9947"/>
                        <a14:foregroundMark x1="45917" y1="18486" x2="42167" y2="25352"/>
                        <a14:foregroundMark x1="42167" y1="25352" x2="43083" y2="32658"/>
                        <a14:foregroundMark x1="43083" y1="32658" x2="58250" y2="50528"/>
                        <a14:foregroundMark x1="15917" y1="75088" x2="35250" y2="75792"/>
                        <a14:foregroundMark x1="35250" y1="75792" x2="41333" y2="72095"/>
                        <a14:foregroundMark x1="41333" y1="72095" x2="45250" y2="64877"/>
                        <a14:foregroundMark x1="45250" y1="64877" x2="46500" y2="55106"/>
                        <a14:foregroundMark x1="11583" y1="68134" x2="24333" y2="69894"/>
                        <a14:foregroundMark x1="12667" y1="77905" x2="7083" y2="73592"/>
                        <a14:foregroundMark x1="7083" y1="73592" x2="10333" y2="70246"/>
                        <a14:foregroundMark x1="10167" y1="73063" x2="25750" y2="75000"/>
                        <a14:foregroundMark x1="3167" y1="78521" x2="4167" y2="76585"/>
                        <a14:foregroundMark x1="26333" y1="8627" x2="46667" y2="24384"/>
                        <a14:foregroundMark x1="46667" y1="24384" x2="68000" y2="31778"/>
                        <a14:foregroundMark x1="68000" y1="31778" x2="74667" y2="30282"/>
                        <a14:foregroundMark x1="74667" y1="30282" x2="75250" y2="29930"/>
                        <a14:foregroundMark x1="67833" y1="18838" x2="60000" y2="14789"/>
                        <a14:foregroundMark x1="60000" y1="14789" x2="34750" y2="15141"/>
                        <a14:foregroundMark x1="34750" y1="15141" x2="30500" y2="20863"/>
                        <a14:foregroundMark x1="30500" y1="20863" x2="33750" y2="50704"/>
                        <a14:foregroundMark x1="33750" y1="50704" x2="39667" y2="54577"/>
                        <a14:foregroundMark x1="39667" y1="54577" x2="58167" y2="50616"/>
                        <a14:foregroundMark x1="58167" y1="50616" x2="63333" y2="45599"/>
                        <a14:foregroundMark x1="63333" y1="45599" x2="69333" y2="24296"/>
                        <a14:foregroundMark x1="69333" y1="24296" x2="80583" y2="17782"/>
                        <a14:foregroundMark x1="56750" y1="20775" x2="75000" y2="52905"/>
                        <a14:foregroundMark x1="75000" y1="52905" x2="82000" y2="50616"/>
                        <a14:foregroundMark x1="82000" y1="50616" x2="86500" y2="45070"/>
                        <a14:foregroundMark x1="86500" y1="45070" x2="92417" y2="41373"/>
                        <a14:foregroundMark x1="92417" y1="41373" x2="95833" y2="41021"/>
                        <a14:foregroundMark x1="43167" y1="92254" x2="46083" y2="97183"/>
                        <a14:foregroundMark x1="38250" y1="39701" x2="37500" y2="49736"/>
                        <a14:foregroundMark x1="49750" y1="61620" x2="47583" y2="51408"/>
                        <a14:foregroundMark x1="72000" y1="12588" x2="80250" y2="26232"/>
                        <a14:foregroundMark x1="80250" y1="26232" x2="83500" y2="22359"/>
                        <a14:foregroundMark x1="9167" y1="19278" x2="14833" y2="24560"/>
                        <a14:foregroundMark x1="62167" y1="65229" x2="60500" y2="71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2" y="4342699"/>
            <a:ext cx="190141" cy="1800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CCEDB0C-A1A6-4F49-B2C5-CE49D409BA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57" b="97980" l="2500" r="99917">
                        <a14:foregroundMark x1="6333" y1="53760" x2="2583" y2="76880"/>
                        <a14:foregroundMark x1="2583" y1="76880" x2="4917" y2="88440"/>
                        <a14:foregroundMark x1="21417" y1="92705" x2="34583" y2="89338"/>
                        <a14:foregroundMark x1="93250" y1="7856" x2="94917" y2="21437"/>
                        <a14:foregroundMark x1="22250" y1="97306" x2="25583" y2="97980"/>
                        <a14:foregroundMark x1="94667" y1="2357" x2="99917" y2="75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25" y="4601159"/>
            <a:ext cx="180000" cy="180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E700215-E396-4CEA-B9F1-3C90DE3F1E1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4352" b="95278" l="10000" r="90000">
                        <a14:foregroundMark x1="21771" y1="8426" x2="24583" y2="7593"/>
                        <a14:foregroundMark x1="34688" y1="5463" x2="47552" y2="6667"/>
                        <a14:foregroundMark x1="47552" y1="6667" x2="59688" y2="4444"/>
                        <a14:foregroundMark x1="59688" y1="4444" x2="80313" y2="6481"/>
                        <a14:foregroundMark x1="32188" y1="95278" x2="38490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25" y="4936975"/>
            <a:ext cx="320000" cy="180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BD6CDDA-3D26-4E82-BE11-0C8122132A3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7315" b="96250" l="10000" r="90911">
                        <a14:foregroundMark x1="42344" y1="8750" x2="48073" y2="7407"/>
                        <a14:foregroundMark x1="74089" y1="8750" x2="70260" y2="11713"/>
                        <a14:foregroundMark x1="70260" y1="11713" x2="32188" y2="7454"/>
                        <a14:foregroundMark x1="32188" y1="7454" x2="16797" y2="18380"/>
                        <a14:foregroundMark x1="16797" y1="18380" x2="14740" y2="24815"/>
                        <a14:foregroundMark x1="14740" y1="24815" x2="11693" y2="29815"/>
                        <a14:foregroundMark x1="11693" y1="29815" x2="11094" y2="33194"/>
                        <a14:foregroundMark x1="37240" y1="95278" x2="50417" y2="93194"/>
                        <a14:foregroundMark x1="50417" y1="93194" x2="55000" y2="93333"/>
                        <a14:foregroundMark x1="39245" y1="6944" x2="47708" y2="5324"/>
                        <a14:foregroundMark x1="47708" y1="5324" x2="64609" y2="9167"/>
                        <a14:foregroundMark x1="64609" y1="9167" x2="69115" y2="8519"/>
                        <a14:foregroundMark x1="69115" y1="8519" x2="73568" y2="9028"/>
                        <a14:foregroundMark x1="73568" y1="9028" x2="77344" y2="6667"/>
                        <a14:foregroundMark x1="77344" y1="6667" x2="81406" y2="8333"/>
                        <a14:foregroundMark x1="81406" y1="8333" x2="85026" y2="11852"/>
                        <a14:foregroundMark x1="85026" y1="11852" x2="86458" y2="33704"/>
                        <a14:foregroundMark x1="86458" y1="33704" x2="84141" y2="40046"/>
                        <a14:foregroundMark x1="84141" y1="40046" x2="80677" y2="43519"/>
                        <a14:foregroundMark x1="80677" y1="43519" x2="76484" y2="43611"/>
                        <a14:foregroundMark x1="76484" y1="43611" x2="68828" y2="36157"/>
                        <a14:foregroundMark x1="68828" y1="36157" x2="41172" y2="35093"/>
                        <a14:foregroundMark x1="41172" y1="35093" x2="34427" y2="46806"/>
                        <a14:foregroundMark x1="34427" y1="46806" x2="29531" y2="66944"/>
                        <a14:foregroundMark x1="29531" y1="66944" x2="26458" y2="71944"/>
                        <a14:foregroundMark x1="26458" y1="71944" x2="21979" y2="69769"/>
                        <a14:foregroundMark x1="21979" y1="69769" x2="12500" y2="48519"/>
                        <a14:foregroundMark x1="12500" y1="48519" x2="10911" y2="33148"/>
                        <a14:foregroundMark x1="10911" y1="33148" x2="8359" y2="47222"/>
                        <a14:foregroundMark x1="8359" y1="47222" x2="9505" y2="62176"/>
                        <a14:foregroundMark x1="9505" y1="62176" x2="14479" y2="76343"/>
                        <a14:foregroundMark x1="14479" y1="76343" x2="29401" y2="90417"/>
                        <a14:foregroundMark x1="29401" y1="90417" x2="50573" y2="96296"/>
                        <a14:foregroundMark x1="50573" y1="96296" x2="54635" y2="96296"/>
                        <a14:foregroundMark x1="54635" y1="96296" x2="80000" y2="85231"/>
                        <a14:foregroundMark x1="80000" y1="85231" x2="89844" y2="72593"/>
                        <a14:foregroundMark x1="89844" y1="72593" x2="81198" y2="56667"/>
                        <a14:foregroundMark x1="81198" y1="56667" x2="61693" y2="69352"/>
                        <a14:foregroundMark x1="61693" y1="69352" x2="61094" y2="62269"/>
                        <a14:foregroundMark x1="61094" y1="62269" x2="61927" y2="54074"/>
                        <a14:foregroundMark x1="61927" y1="54074" x2="60807" y2="39213"/>
                        <a14:foregroundMark x1="60807" y1="39213" x2="57422" y2="34537"/>
                        <a14:foregroundMark x1="57422" y1="34537" x2="47578" y2="30787"/>
                        <a14:foregroundMark x1="47578" y1="30787" x2="44036" y2="35556"/>
                        <a14:foregroundMark x1="44036" y1="35556" x2="44818" y2="43889"/>
                        <a14:foregroundMark x1="44818" y1="43889" x2="48438" y2="47546"/>
                        <a14:foregroundMark x1="48438" y1="47546" x2="53672" y2="45000"/>
                        <a14:foregroundMark x1="53672" y1="45000" x2="55495" y2="38287"/>
                        <a14:foregroundMark x1="55495" y1="38287" x2="52318" y2="32454"/>
                        <a14:foregroundMark x1="52318" y1="32454" x2="47813" y2="33843"/>
                        <a14:foregroundMark x1="47813" y1="33843" x2="45521" y2="44861"/>
                        <a14:foregroundMark x1="45521" y1="44861" x2="44479" y2="62639"/>
                        <a14:foregroundMark x1="44479" y1="62639" x2="45964" y2="70556"/>
                        <a14:foregroundMark x1="45964" y1="70556" x2="51094" y2="72454"/>
                        <a14:foregroundMark x1="51094" y1="72454" x2="53307" y2="61852"/>
                        <a14:foregroundMark x1="53307" y1="61852" x2="52344" y2="54954"/>
                        <a14:foregroundMark x1="52344" y1="54954" x2="48229" y2="56759"/>
                        <a14:foregroundMark x1="48229" y1="56759" x2="46771" y2="64722"/>
                        <a14:foregroundMark x1="46771" y1="64722" x2="50130" y2="70370"/>
                        <a14:foregroundMark x1="50130" y1="70370" x2="53828" y2="63009"/>
                        <a14:foregroundMark x1="53828" y1="63009" x2="49609" y2="52454"/>
                        <a14:foregroundMark x1="49609" y1="52454" x2="37005" y2="36250"/>
                        <a14:foregroundMark x1="37005" y1="36250" x2="28359" y2="42037"/>
                        <a14:foregroundMark x1="28359" y1="42037" x2="25443" y2="56157"/>
                        <a14:foregroundMark x1="25443" y1="56157" x2="28620" y2="61667"/>
                        <a14:foregroundMark x1="28620" y1="61667" x2="37057" y2="67130"/>
                        <a14:foregroundMark x1="37057" y1="67130" x2="40625" y2="62130"/>
                        <a14:foregroundMark x1="40625" y1="62130" x2="41042" y2="45926"/>
                        <a14:foregroundMark x1="41042" y1="45926" x2="39505" y2="39028"/>
                        <a14:foregroundMark x1="39505" y1="39028" x2="39505" y2="32731"/>
                        <a14:foregroundMark x1="90911" y1="73333" x2="89089" y2="74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05" y="5239482"/>
            <a:ext cx="320000" cy="180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9E27226-69A8-44DB-B209-4AB3A6ACB23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9815" b="97037" l="10000" r="90000">
                        <a14:foregroundMark x1="30729" y1="34074" x2="38906" y2="37222"/>
                        <a14:foregroundMark x1="42500" y1="36574" x2="42760" y2="29444"/>
                        <a14:foregroundMark x1="42760" y1="29444" x2="49271" y2="9815"/>
                        <a14:foregroundMark x1="49271" y1="9815" x2="53021" y2="13426"/>
                        <a14:foregroundMark x1="53021" y1="13426" x2="55625" y2="18889"/>
                        <a14:foregroundMark x1="55625" y1="18889" x2="58333" y2="40741"/>
                        <a14:foregroundMark x1="59271" y1="42222" x2="60573" y2="40556"/>
                        <a14:foregroundMark x1="37083" y1="54815" x2="47188" y2="53704"/>
                        <a14:foregroundMark x1="47188" y1="53704" x2="60313" y2="58611"/>
                        <a14:foregroundMark x1="60313" y1="58611" x2="60573" y2="67037"/>
                        <a14:foregroundMark x1="60573" y1="67037" x2="57917" y2="72685"/>
                        <a14:foregroundMark x1="57917" y1="72685" x2="44583" y2="72593"/>
                        <a14:foregroundMark x1="44583" y1="72593" x2="42500" y2="72130"/>
                        <a14:foregroundMark x1="41563" y1="68148" x2="45573" y2="66389"/>
                        <a14:foregroundMark x1="45573" y1="66389" x2="56823" y2="70185"/>
                        <a14:foregroundMark x1="39844" y1="78796" x2="44479" y2="78981"/>
                        <a14:foregroundMark x1="49740" y1="97037" x2="49896" y2="94630"/>
                        <a14:foregroundMark x1="34688" y1="84722" x2="38177" y2="89259"/>
                        <a14:foregroundMark x1="38177" y1="89259" x2="42344" y2="89907"/>
                        <a14:foregroundMark x1="42344" y1="89907" x2="46563" y2="89630"/>
                        <a14:foregroundMark x1="46563" y1="89630" x2="47083" y2="8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93" y="5541106"/>
            <a:ext cx="320000" cy="1800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9B21C06-9A6D-4F28-B155-16C81D73AAE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4" y="5845884"/>
            <a:ext cx="299169" cy="1800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95A4897-3D62-415F-A7C4-4820A0D5C3DD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2833" b="98667" l="667" r="97000">
                        <a14:foregroundMark x1="9250" y1="37917" x2="26750" y2="19167"/>
                        <a14:foregroundMark x1="26750" y1="19167" x2="42000" y2="12583"/>
                        <a14:foregroundMark x1="42000" y1="12583" x2="49583" y2="11250"/>
                        <a14:foregroundMark x1="49583" y1="11250" x2="57333" y2="11250"/>
                        <a14:foregroundMark x1="57333" y1="11250" x2="66000" y2="11000"/>
                        <a14:foregroundMark x1="66000" y1="11000" x2="73667" y2="14667"/>
                        <a14:foregroundMark x1="73667" y1="14667" x2="84333" y2="26417"/>
                        <a14:foregroundMark x1="84333" y1="26417" x2="91917" y2="45417"/>
                        <a14:foregroundMark x1="91917" y1="45417" x2="90167" y2="69000"/>
                        <a14:foregroundMark x1="90167" y1="69000" x2="88583" y2="76417"/>
                        <a14:foregroundMark x1="88583" y1="76417" x2="83333" y2="83417"/>
                        <a14:foregroundMark x1="83333" y1="83417" x2="69333" y2="89750"/>
                        <a14:foregroundMark x1="69333" y1="89750" x2="45750" y2="87250"/>
                        <a14:foregroundMark x1="45750" y1="87250" x2="38667" y2="85083"/>
                        <a14:foregroundMark x1="38667" y1="85083" x2="7000" y2="56833"/>
                        <a14:foregroundMark x1="7000" y1="56833" x2="667" y2="43083"/>
                        <a14:foregroundMark x1="667" y1="43083" x2="3000" y2="36417"/>
                        <a14:foregroundMark x1="22167" y1="16167" x2="2333" y2="40500"/>
                        <a14:foregroundMark x1="2333" y1="40500" x2="1667" y2="48833"/>
                        <a14:foregroundMark x1="1667" y1="48833" x2="8083" y2="54083"/>
                        <a14:foregroundMark x1="8083" y1="54083" x2="9667" y2="54083"/>
                        <a14:foregroundMark x1="7750" y1="68000" x2="17500" y2="81917"/>
                        <a14:foregroundMark x1="17500" y1="81917" x2="33667" y2="89417"/>
                        <a14:foregroundMark x1="33667" y1="89417" x2="37250" y2="89000"/>
                        <a14:foregroundMark x1="72333" y1="84583" x2="81833" y2="72333"/>
                        <a14:foregroundMark x1="81833" y1="72333" x2="84250" y2="66667"/>
                        <a14:foregroundMark x1="52333" y1="94833" x2="38917" y2="92583"/>
                        <a14:foregroundMark x1="18917" y1="73167" x2="11750" y2="67500"/>
                        <a14:foregroundMark x1="11750" y1="67500" x2="4083" y2="53000"/>
                        <a14:foregroundMark x1="4083" y1="53000" x2="4750" y2="45000"/>
                        <a14:foregroundMark x1="4750" y1="45000" x2="13667" y2="38667"/>
                        <a14:foregroundMark x1="25667" y1="16167" x2="58000" y2="20583"/>
                        <a14:foregroundMark x1="58000" y1="20583" x2="69917" y2="29750"/>
                        <a14:foregroundMark x1="69917" y1="29750" x2="71417" y2="37583"/>
                        <a14:foregroundMark x1="71417" y1="37583" x2="66000" y2="44167"/>
                        <a14:foregroundMark x1="66000" y1="44167" x2="46500" y2="52333"/>
                        <a14:foregroundMark x1="46500" y1="52333" x2="35500" y2="54667"/>
                        <a14:foregroundMark x1="9583" y1="41750" x2="9083" y2="74167"/>
                        <a14:foregroundMark x1="9083" y1="74167" x2="15833" y2="78083"/>
                        <a14:foregroundMark x1="15833" y1="78083" x2="22750" y2="79833"/>
                        <a14:foregroundMark x1="22750" y1="79833" x2="23000" y2="80167"/>
                        <a14:foregroundMark x1="4250" y1="36750" x2="6500" y2="29750"/>
                        <a14:foregroundMark x1="6500" y1="29750" x2="9667" y2="25000"/>
                        <a14:foregroundMark x1="10417" y1="21167" x2="27417" y2="7583"/>
                        <a14:foregroundMark x1="27417" y1="7583" x2="40917" y2="2417"/>
                        <a14:foregroundMark x1="40917" y1="2417" x2="48417" y2="1833"/>
                        <a14:foregroundMark x1="48417" y1="1833" x2="84000" y2="16083"/>
                        <a14:foregroundMark x1="84000" y1="16083" x2="91833" y2="27833"/>
                        <a14:foregroundMark x1="91833" y1="27833" x2="97167" y2="43083"/>
                        <a14:foregroundMark x1="97167" y1="43083" x2="97667" y2="57917"/>
                        <a14:foregroundMark x1="97667" y1="57917" x2="92917" y2="63333"/>
                        <a14:foregroundMark x1="92917" y1="63333" x2="80083" y2="70250"/>
                        <a14:foregroundMark x1="80083" y1="70250" x2="76583" y2="77250"/>
                        <a14:foregroundMark x1="76583" y1="77250" x2="77000" y2="84583"/>
                        <a14:foregroundMark x1="77000" y1="84583" x2="84333" y2="84167"/>
                        <a14:foregroundMark x1="84333" y1="84167" x2="91917" y2="72167"/>
                        <a14:foregroundMark x1="91917" y1="72167" x2="77667" y2="81333"/>
                        <a14:foregroundMark x1="77667" y1="81333" x2="75083" y2="88167"/>
                        <a14:foregroundMark x1="75083" y1="88167" x2="70583" y2="93500"/>
                        <a14:foregroundMark x1="70583" y1="93500" x2="64083" y2="96750"/>
                        <a14:foregroundMark x1="64083" y1="96750" x2="40917" y2="98667"/>
                        <a14:foregroundMark x1="40917" y1="98667" x2="7583" y2="77833"/>
                        <a14:foregroundMark x1="7583" y1="77833" x2="2167" y2="45917"/>
                        <a14:foregroundMark x1="2167" y1="45917" x2="2167" y2="45667"/>
                        <a14:foregroundMark x1="26750" y1="15583" x2="51000" y2="6667"/>
                        <a14:foregroundMark x1="58333" y1="15250" x2="82083" y2="21917"/>
                        <a14:foregroundMark x1="82083" y1="21917" x2="84500" y2="23250"/>
                        <a14:foregroundMark x1="82167" y1="32167" x2="90333" y2="52583"/>
                        <a14:foregroundMark x1="91333" y1="39083" x2="93583" y2="45833"/>
                        <a14:foregroundMark x1="93583" y1="45833" x2="97000" y2="44167"/>
                        <a14:foregroundMark x1="58417" y1="2833" x2="72250" y2="4917"/>
                        <a14:foregroundMark x1="71917" y1="7250" x2="76833" y2="10500"/>
                        <a14:foregroundMark x1="46167" y1="42500" x2="47333" y2="50500"/>
                        <a14:foregroundMark x1="47333" y1="50500" x2="45917" y2="57750"/>
                        <a14:foregroundMark x1="45917" y1="57750" x2="45083" y2="59083"/>
                        <a14:foregroundMark x1="48667" y1="42833" x2="47917" y2="25333"/>
                        <a14:foregroundMark x1="47167" y1="66500" x2="39167" y2="68583"/>
                        <a14:foregroundMark x1="79500" y1="88917" x2="91250" y2="70333"/>
                        <a14:foregroundMark x1="91250" y1="70333" x2="95167" y2="67250"/>
                        <a14:foregroundMark x1="29417" y1="94083" x2="23000" y2="90667"/>
                        <a14:foregroundMark x1="23000" y1="90667" x2="21667" y2="8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03" y="617081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91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6588</TotalTime>
  <Words>86</Words>
  <Application>Microsoft Office PowerPoint</Application>
  <PresentationFormat>Custom</PresentationFormat>
  <Paragraphs>20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Bahnschrift SemiBold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yexing li</dc:creator>
  <cp:lastModifiedBy>yexing li</cp:lastModifiedBy>
  <cp:revision>27</cp:revision>
  <dcterms:created xsi:type="dcterms:W3CDTF">2020-03-30T13:16:11Z</dcterms:created>
  <dcterms:modified xsi:type="dcterms:W3CDTF">2020-04-04T03:04:57Z</dcterms:modified>
</cp:coreProperties>
</file>